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1" r:id="rId4"/>
    <p:sldId id="265" r:id="rId5"/>
    <p:sldId id="259" r:id="rId6"/>
    <p:sldId id="263" r:id="rId7"/>
    <p:sldId id="264" r:id="rId8"/>
    <p:sldId id="260" r:id="rId9"/>
    <p:sldId id="262"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7B4848-44A1-4DAE-9158-235F899E2B42}" v="160" dt="2026-02-12T02:59:02.6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22" autoAdjust="0"/>
    <p:restoredTop sz="94660"/>
  </p:normalViewPr>
  <p:slideViewPr>
    <p:cSldViewPr snapToGrid="0">
      <p:cViewPr varScale="1">
        <p:scale>
          <a:sx n="97" d="100"/>
          <a:sy n="97" d="100"/>
        </p:scale>
        <p:origin x="186" y="3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Fowler" userId="0c3d3d0c9a062725" providerId="LiveId" clId="{50F2C5C9-6B18-44BE-87E6-70F8E9E3C765}"/>
    <pc:docChg chg="undo custSel addSld modSld sldOrd">
      <pc:chgData name="Mitchell Fowler" userId="0c3d3d0c9a062725" providerId="LiveId" clId="{50F2C5C9-6B18-44BE-87E6-70F8E9E3C765}" dt="2026-02-12T02:59:20.598" v="749" actId="1076"/>
      <pc:docMkLst>
        <pc:docMk/>
      </pc:docMkLst>
      <pc:sldChg chg="addSp delSp modSp mod">
        <pc:chgData name="Mitchell Fowler" userId="0c3d3d0c9a062725" providerId="LiveId" clId="{50F2C5C9-6B18-44BE-87E6-70F8E9E3C765}" dt="2026-02-12T01:49:22.677" v="5" actId="478"/>
        <pc:sldMkLst>
          <pc:docMk/>
          <pc:sldMk cId="153976142" sldId="257"/>
        </pc:sldMkLst>
        <pc:spChg chg="add del">
          <ac:chgData name="Mitchell Fowler" userId="0c3d3d0c9a062725" providerId="LiveId" clId="{50F2C5C9-6B18-44BE-87E6-70F8E9E3C765}" dt="2026-02-12T01:49:22.677" v="5" actId="478"/>
          <ac:spMkLst>
            <pc:docMk/>
            <pc:sldMk cId="153976142" sldId="257"/>
            <ac:spMk id="4" creationId="{05B0E241-53FA-9A1B-3844-A88E1AC82E8B}"/>
          </ac:spMkLst>
        </pc:spChg>
        <pc:picChg chg="add mod">
          <ac:chgData name="Mitchell Fowler" userId="0c3d3d0c9a062725" providerId="LiveId" clId="{50F2C5C9-6B18-44BE-87E6-70F8E9E3C765}" dt="2026-02-12T01:49:02.698" v="3" actId="1076"/>
          <ac:picMkLst>
            <pc:docMk/>
            <pc:sldMk cId="153976142" sldId="257"/>
            <ac:picMk id="3" creationId="{1098D1A8-80BD-90D9-D228-5839AA2B9916}"/>
          </ac:picMkLst>
        </pc:picChg>
      </pc:sldChg>
      <pc:sldChg chg="addSp delSp modSp add mod">
        <pc:chgData name="Mitchell Fowler" userId="0c3d3d0c9a062725" providerId="LiveId" clId="{50F2C5C9-6B18-44BE-87E6-70F8E9E3C765}" dt="2026-02-12T01:49:46.109" v="10" actId="27614"/>
        <pc:sldMkLst>
          <pc:docMk/>
          <pc:sldMk cId="2983282443" sldId="258"/>
        </pc:sldMkLst>
        <pc:picChg chg="del">
          <ac:chgData name="Mitchell Fowler" userId="0c3d3d0c9a062725" providerId="LiveId" clId="{50F2C5C9-6B18-44BE-87E6-70F8E9E3C765}" dt="2026-02-12T01:49:37.504" v="7" actId="478"/>
          <ac:picMkLst>
            <pc:docMk/>
            <pc:sldMk cId="2983282443" sldId="258"/>
            <ac:picMk id="3" creationId="{1F725D99-1DD3-678E-E2C6-B32703D426FF}"/>
          </ac:picMkLst>
        </pc:picChg>
        <pc:picChg chg="add mod">
          <ac:chgData name="Mitchell Fowler" userId="0c3d3d0c9a062725" providerId="LiveId" clId="{50F2C5C9-6B18-44BE-87E6-70F8E9E3C765}" dt="2026-02-12T01:49:46.109" v="10" actId="27614"/>
          <ac:picMkLst>
            <pc:docMk/>
            <pc:sldMk cId="2983282443" sldId="258"/>
            <ac:picMk id="4" creationId="{4B0C6EEF-6381-CF36-179C-C0A4474476B3}"/>
          </ac:picMkLst>
        </pc:picChg>
      </pc:sldChg>
      <pc:sldChg chg="addSp modSp new mod">
        <pc:chgData name="Mitchell Fowler" userId="0c3d3d0c9a062725" providerId="LiveId" clId="{50F2C5C9-6B18-44BE-87E6-70F8E9E3C765}" dt="2026-02-12T01:51:59.414" v="68" actId="20577"/>
        <pc:sldMkLst>
          <pc:docMk/>
          <pc:sldMk cId="1022132314" sldId="259"/>
        </pc:sldMkLst>
        <pc:spChg chg="add mod">
          <ac:chgData name="Mitchell Fowler" userId="0c3d3d0c9a062725" providerId="LiveId" clId="{50F2C5C9-6B18-44BE-87E6-70F8E9E3C765}" dt="2026-02-12T01:51:22.018" v="38" actId="1076"/>
          <ac:spMkLst>
            <pc:docMk/>
            <pc:sldMk cId="1022132314" sldId="259"/>
            <ac:spMk id="4" creationId="{28AF9CCC-0C6E-848D-2FB7-DE065EC7021E}"/>
          </ac:spMkLst>
        </pc:spChg>
        <pc:spChg chg="add mod">
          <ac:chgData name="Mitchell Fowler" userId="0c3d3d0c9a062725" providerId="LiveId" clId="{50F2C5C9-6B18-44BE-87E6-70F8E9E3C765}" dt="2026-02-12T01:51:28.213" v="45" actId="20577"/>
          <ac:spMkLst>
            <pc:docMk/>
            <pc:sldMk cId="1022132314" sldId="259"/>
            <ac:spMk id="5" creationId="{B0201B9F-5B57-E58D-5B48-20BC067D84C6}"/>
          </ac:spMkLst>
        </pc:spChg>
        <pc:spChg chg="add mod">
          <ac:chgData name="Mitchell Fowler" userId="0c3d3d0c9a062725" providerId="LiveId" clId="{50F2C5C9-6B18-44BE-87E6-70F8E9E3C765}" dt="2026-02-12T01:51:44.753" v="62" actId="20577"/>
          <ac:spMkLst>
            <pc:docMk/>
            <pc:sldMk cId="1022132314" sldId="259"/>
            <ac:spMk id="6" creationId="{88E9660E-3460-FEB6-06CD-EA440053FB72}"/>
          </ac:spMkLst>
        </pc:spChg>
        <pc:spChg chg="add mod">
          <ac:chgData name="Mitchell Fowler" userId="0c3d3d0c9a062725" providerId="LiveId" clId="{50F2C5C9-6B18-44BE-87E6-70F8E9E3C765}" dt="2026-02-12T01:51:59.414" v="68" actId="20577"/>
          <ac:spMkLst>
            <pc:docMk/>
            <pc:sldMk cId="1022132314" sldId="259"/>
            <ac:spMk id="7" creationId="{1B94F465-9BE1-D537-FA75-44F4064EBE84}"/>
          </ac:spMkLst>
        </pc:spChg>
        <pc:picChg chg="add mod">
          <ac:chgData name="Mitchell Fowler" userId="0c3d3d0c9a062725" providerId="LiveId" clId="{50F2C5C9-6B18-44BE-87E6-70F8E9E3C765}" dt="2026-02-12T01:50:50.505" v="15" actId="27614"/>
          <ac:picMkLst>
            <pc:docMk/>
            <pc:sldMk cId="1022132314" sldId="259"/>
            <ac:picMk id="3" creationId="{B126ED0A-5FD7-91DA-DF24-73E2889C83A6}"/>
          </ac:picMkLst>
        </pc:picChg>
      </pc:sldChg>
      <pc:sldChg chg="addSp delSp modSp new mod ord">
        <pc:chgData name="Mitchell Fowler" userId="0c3d3d0c9a062725" providerId="LiveId" clId="{50F2C5C9-6B18-44BE-87E6-70F8E9E3C765}" dt="2026-02-12T02:52:31.614" v="627"/>
        <pc:sldMkLst>
          <pc:docMk/>
          <pc:sldMk cId="3006561045" sldId="260"/>
        </pc:sldMkLst>
        <pc:spChg chg="add mod">
          <ac:chgData name="Mitchell Fowler" userId="0c3d3d0c9a062725" providerId="LiveId" clId="{50F2C5C9-6B18-44BE-87E6-70F8E9E3C765}" dt="2026-02-12T02:51:53.508" v="599" actId="692"/>
          <ac:spMkLst>
            <pc:docMk/>
            <pc:sldMk cId="3006561045" sldId="260"/>
            <ac:spMk id="4" creationId="{41F82864-AF03-06A6-3BA9-4DF7076F7038}"/>
          </ac:spMkLst>
        </pc:spChg>
        <pc:spChg chg="add del mod">
          <ac:chgData name="Mitchell Fowler" userId="0c3d3d0c9a062725" providerId="LiveId" clId="{50F2C5C9-6B18-44BE-87E6-70F8E9E3C765}" dt="2026-02-12T02:52:31.614" v="627"/>
          <ac:spMkLst>
            <pc:docMk/>
            <pc:sldMk cId="3006561045" sldId="260"/>
            <ac:spMk id="5" creationId="{C5D25327-8A0D-04B0-2108-1399DF71D1FC}"/>
          </ac:spMkLst>
        </pc:spChg>
        <pc:spChg chg="add mod">
          <ac:chgData name="Mitchell Fowler" userId="0c3d3d0c9a062725" providerId="LiveId" clId="{50F2C5C9-6B18-44BE-87E6-70F8E9E3C765}" dt="2026-02-12T02:52:31.293" v="625" actId="1076"/>
          <ac:spMkLst>
            <pc:docMk/>
            <pc:sldMk cId="3006561045" sldId="260"/>
            <ac:spMk id="6" creationId="{82C41145-BDEF-CE94-11AC-458819B31F93}"/>
          </ac:spMkLst>
        </pc:spChg>
        <pc:picChg chg="add mod">
          <ac:chgData name="Mitchell Fowler" userId="0c3d3d0c9a062725" providerId="LiveId" clId="{50F2C5C9-6B18-44BE-87E6-70F8E9E3C765}" dt="2026-02-12T01:54:09.384" v="74" actId="1076"/>
          <ac:picMkLst>
            <pc:docMk/>
            <pc:sldMk cId="3006561045" sldId="260"/>
            <ac:picMk id="3" creationId="{690457F4-4321-2A9D-B903-7084950B2B99}"/>
          </ac:picMkLst>
        </pc:picChg>
      </pc:sldChg>
      <pc:sldChg chg="addSp modSp new mod">
        <pc:chgData name="Mitchell Fowler" userId="0c3d3d0c9a062725" providerId="LiveId" clId="{50F2C5C9-6B18-44BE-87E6-70F8E9E3C765}" dt="2026-02-12T01:53:11.151" v="71" actId="27614"/>
        <pc:sldMkLst>
          <pc:docMk/>
          <pc:sldMk cId="3166950191" sldId="261"/>
        </pc:sldMkLst>
        <pc:picChg chg="add mod">
          <ac:chgData name="Mitchell Fowler" userId="0c3d3d0c9a062725" providerId="LiveId" clId="{50F2C5C9-6B18-44BE-87E6-70F8E9E3C765}" dt="2026-02-12T01:53:11.151" v="71" actId="27614"/>
          <ac:picMkLst>
            <pc:docMk/>
            <pc:sldMk cId="3166950191" sldId="261"/>
            <ac:picMk id="3" creationId="{8BB6FE16-7823-DD9F-3138-3B2974F75D9F}"/>
          </ac:picMkLst>
        </pc:picChg>
      </pc:sldChg>
      <pc:sldChg chg="addSp delSp modSp new mod">
        <pc:chgData name="Mitchell Fowler" userId="0c3d3d0c9a062725" providerId="LiveId" clId="{50F2C5C9-6B18-44BE-87E6-70F8E9E3C765}" dt="2026-02-12T02:59:20.598" v="749" actId="1076"/>
        <pc:sldMkLst>
          <pc:docMk/>
          <pc:sldMk cId="403645682" sldId="262"/>
        </pc:sldMkLst>
        <pc:spChg chg="mod topLvl">
          <ac:chgData name="Mitchell Fowler" userId="0c3d3d0c9a062725" providerId="LiveId" clId="{50F2C5C9-6B18-44BE-87E6-70F8E9E3C765}" dt="2026-02-12T02:59:02.606" v="746" actId="164"/>
          <ac:spMkLst>
            <pc:docMk/>
            <pc:sldMk cId="403645682" sldId="262"/>
            <ac:spMk id="7" creationId="{06063F0E-28F8-4591-E3EC-A82F1274C1A8}"/>
          </ac:spMkLst>
        </pc:spChg>
        <pc:spChg chg="mod topLvl">
          <ac:chgData name="Mitchell Fowler" userId="0c3d3d0c9a062725" providerId="LiveId" clId="{50F2C5C9-6B18-44BE-87E6-70F8E9E3C765}" dt="2026-02-12T02:59:02.606" v="746" actId="164"/>
          <ac:spMkLst>
            <pc:docMk/>
            <pc:sldMk cId="403645682" sldId="262"/>
            <ac:spMk id="10" creationId="{43FE551A-7B65-B6E3-0B25-37481EDD2DBD}"/>
          </ac:spMkLst>
        </pc:spChg>
        <pc:spChg chg="mod topLvl">
          <ac:chgData name="Mitchell Fowler" userId="0c3d3d0c9a062725" providerId="LiveId" clId="{50F2C5C9-6B18-44BE-87E6-70F8E9E3C765}" dt="2026-02-12T02:59:02.606" v="746" actId="164"/>
          <ac:spMkLst>
            <pc:docMk/>
            <pc:sldMk cId="403645682" sldId="262"/>
            <ac:spMk id="11" creationId="{38FADCC6-44E5-60BE-1B9F-80ACC5D7A971}"/>
          </ac:spMkLst>
        </pc:spChg>
        <pc:spChg chg="add mod">
          <ac:chgData name="Mitchell Fowler" userId="0c3d3d0c9a062725" providerId="LiveId" clId="{50F2C5C9-6B18-44BE-87E6-70F8E9E3C765}" dt="2026-02-12T02:59:02.606" v="746" actId="164"/>
          <ac:spMkLst>
            <pc:docMk/>
            <pc:sldMk cId="403645682" sldId="262"/>
            <ac:spMk id="12" creationId="{CF236F33-3F35-4E8A-304D-8921C1E1E544}"/>
          </ac:spMkLst>
        </pc:spChg>
        <pc:spChg chg="add mod">
          <ac:chgData name="Mitchell Fowler" userId="0c3d3d0c9a062725" providerId="LiveId" clId="{50F2C5C9-6B18-44BE-87E6-70F8E9E3C765}" dt="2026-02-12T02:59:02.606" v="746" actId="164"/>
          <ac:spMkLst>
            <pc:docMk/>
            <pc:sldMk cId="403645682" sldId="262"/>
            <ac:spMk id="13" creationId="{DD057993-45E0-10F2-542B-CA0A6D9DFFCC}"/>
          </ac:spMkLst>
        </pc:spChg>
        <pc:spChg chg="add mod">
          <ac:chgData name="Mitchell Fowler" userId="0c3d3d0c9a062725" providerId="LiveId" clId="{50F2C5C9-6B18-44BE-87E6-70F8E9E3C765}" dt="2026-02-12T02:57:38.923" v="730" actId="1076"/>
          <ac:spMkLst>
            <pc:docMk/>
            <pc:sldMk cId="403645682" sldId="262"/>
            <ac:spMk id="14" creationId="{799483BA-EE2A-EBA9-0AFD-4434F468230E}"/>
          </ac:spMkLst>
        </pc:spChg>
        <pc:spChg chg="add mod">
          <ac:chgData name="Mitchell Fowler" userId="0c3d3d0c9a062725" providerId="LiveId" clId="{50F2C5C9-6B18-44BE-87E6-70F8E9E3C765}" dt="2026-02-12T02:58:07.708" v="735" actId="20577"/>
          <ac:spMkLst>
            <pc:docMk/>
            <pc:sldMk cId="403645682" sldId="262"/>
            <ac:spMk id="15" creationId="{F31E8413-4B71-716E-142B-91BD443D1B24}"/>
          </ac:spMkLst>
        </pc:spChg>
        <pc:spChg chg="add mod">
          <ac:chgData name="Mitchell Fowler" userId="0c3d3d0c9a062725" providerId="LiveId" clId="{50F2C5C9-6B18-44BE-87E6-70F8E9E3C765}" dt="2026-02-12T02:58:21.517" v="740" actId="207"/>
          <ac:spMkLst>
            <pc:docMk/>
            <pc:sldMk cId="403645682" sldId="262"/>
            <ac:spMk id="16" creationId="{FF174812-7A3C-30C4-E1EB-9FBB9AFC5748}"/>
          </ac:spMkLst>
        </pc:spChg>
        <pc:grpChg chg="add del mod ord">
          <ac:chgData name="Mitchell Fowler" userId="0c3d3d0c9a062725" providerId="LiveId" clId="{50F2C5C9-6B18-44BE-87E6-70F8E9E3C765}" dt="2026-02-12T02:58:54.095" v="745" actId="165"/>
          <ac:grpSpMkLst>
            <pc:docMk/>
            <pc:sldMk cId="403645682" sldId="262"/>
            <ac:grpSpMk id="6" creationId="{8426AD97-EBFA-8983-B490-3CAF32D0093A}"/>
          </ac:grpSpMkLst>
        </pc:grpChg>
        <pc:grpChg chg="add mod">
          <ac:chgData name="Mitchell Fowler" userId="0c3d3d0c9a062725" providerId="LiveId" clId="{50F2C5C9-6B18-44BE-87E6-70F8E9E3C765}" dt="2026-02-12T02:59:15.377" v="748" actId="1076"/>
          <ac:grpSpMkLst>
            <pc:docMk/>
            <pc:sldMk cId="403645682" sldId="262"/>
            <ac:grpSpMk id="17" creationId="{FB88BB6D-2AB1-18EA-AA32-C3EE071E9947}"/>
          </ac:grpSpMkLst>
        </pc:grpChg>
        <pc:picChg chg="add mod">
          <ac:chgData name="Mitchell Fowler" userId="0c3d3d0c9a062725" providerId="LiveId" clId="{50F2C5C9-6B18-44BE-87E6-70F8E9E3C765}" dt="2026-02-12T02:59:20.598" v="749" actId="1076"/>
          <ac:picMkLst>
            <pc:docMk/>
            <pc:sldMk cId="403645682" sldId="262"/>
            <ac:picMk id="3" creationId="{7B50682C-FD99-3BAB-5A75-7F4739D79F5B}"/>
          </ac:picMkLst>
        </pc:picChg>
        <pc:cxnChg chg="add del">
          <ac:chgData name="Mitchell Fowler" userId="0c3d3d0c9a062725" providerId="LiveId" clId="{50F2C5C9-6B18-44BE-87E6-70F8E9E3C765}" dt="2026-02-12T02:53:43.621" v="636" actId="478"/>
          <ac:cxnSpMkLst>
            <pc:docMk/>
            <pc:sldMk cId="403645682" sldId="262"/>
            <ac:cxnSpMk id="5" creationId="{60A06FC4-BB4E-1E9F-A2B7-658CF3E317E5}"/>
          </ac:cxnSpMkLst>
        </pc:cxnChg>
        <pc:cxnChg chg="mod topLvl">
          <ac:chgData name="Mitchell Fowler" userId="0c3d3d0c9a062725" providerId="LiveId" clId="{50F2C5C9-6B18-44BE-87E6-70F8E9E3C765}" dt="2026-02-12T02:59:02.606" v="746" actId="164"/>
          <ac:cxnSpMkLst>
            <pc:docMk/>
            <pc:sldMk cId="403645682" sldId="262"/>
            <ac:cxnSpMk id="8" creationId="{DD1D843E-3A2A-62E2-7635-FCC5069523ED}"/>
          </ac:cxnSpMkLst>
        </pc:cxnChg>
        <pc:cxnChg chg="mod topLvl">
          <ac:chgData name="Mitchell Fowler" userId="0c3d3d0c9a062725" providerId="LiveId" clId="{50F2C5C9-6B18-44BE-87E6-70F8E9E3C765}" dt="2026-02-12T02:59:02.606" v="746" actId="164"/>
          <ac:cxnSpMkLst>
            <pc:docMk/>
            <pc:sldMk cId="403645682" sldId="262"/>
            <ac:cxnSpMk id="9" creationId="{4AE7E22A-5628-59D9-3B9A-6D3C0F543051}"/>
          </ac:cxnSpMkLst>
        </pc:cxnChg>
      </pc:sldChg>
      <pc:sldChg chg="addSp delSp modSp new mod">
        <pc:chgData name="Mitchell Fowler" userId="0c3d3d0c9a062725" providerId="LiveId" clId="{50F2C5C9-6B18-44BE-87E6-70F8E9E3C765}" dt="2026-02-12T02:13:43.735" v="370" actId="1076"/>
        <pc:sldMkLst>
          <pc:docMk/>
          <pc:sldMk cId="3544503892" sldId="263"/>
        </pc:sldMkLst>
        <pc:spChg chg="add mod">
          <ac:chgData name="Mitchell Fowler" userId="0c3d3d0c9a062725" providerId="LiveId" clId="{50F2C5C9-6B18-44BE-87E6-70F8E9E3C765}" dt="2026-02-12T02:13:43.735" v="370" actId="1076"/>
          <ac:spMkLst>
            <pc:docMk/>
            <pc:sldMk cId="3544503892" sldId="263"/>
            <ac:spMk id="7" creationId="{CBA61B32-8253-9E7C-785D-9C346FE429EF}"/>
          </ac:spMkLst>
        </pc:spChg>
        <pc:spChg chg="add mod">
          <ac:chgData name="Mitchell Fowler" userId="0c3d3d0c9a062725" providerId="LiveId" clId="{50F2C5C9-6B18-44BE-87E6-70F8E9E3C765}" dt="2026-02-12T02:13:43.735" v="370" actId="1076"/>
          <ac:spMkLst>
            <pc:docMk/>
            <pc:sldMk cId="3544503892" sldId="263"/>
            <ac:spMk id="8" creationId="{04F3FA4E-A1C1-C7B5-4873-8D0551F7931D}"/>
          </ac:spMkLst>
        </pc:spChg>
        <pc:spChg chg="add mod">
          <ac:chgData name="Mitchell Fowler" userId="0c3d3d0c9a062725" providerId="LiveId" clId="{50F2C5C9-6B18-44BE-87E6-70F8E9E3C765}" dt="2026-02-12T02:13:43.735" v="370" actId="1076"/>
          <ac:spMkLst>
            <pc:docMk/>
            <pc:sldMk cId="3544503892" sldId="263"/>
            <ac:spMk id="9" creationId="{5C81CC23-FB61-DC0A-1082-13AF0F5320C0}"/>
          </ac:spMkLst>
        </pc:spChg>
        <pc:spChg chg="add mod">
          <ac:chgData name="Mitchell Fowler" userId="0c3d3d0c9a062725" providerId="LiveId" clId="{50F2C5C9-6B18-44BE-87E6-70F8E9E3C765}" dt="2026-02-12T02:13:43.735" v="370" actId="1076"/>
          <ac:spMkLst>
            <pc:docMk/>
            <pc:sldMk cId="3544503892" sldId="263"/>
            <ac:spMk id="10" creationId="{1C8571D6-AD40-C46E-D059-7211BF296550}"/>
          </ac:spMkLst>
        </pc:spChg>
        <pc:spChg chg="add mod">
          <ac:chgData name="Mitchell Fowler" userId="0c3d3d0c9a062725" providerId="LiveId" clId="{50F2C5C9-6B18-44BE-87E6-70F8E9E3C765}" dt="2026-02-12T02:13:43.735" v="370" actId="1076"/>
          <ac:spMkLst>
            <pc:docMk/>
            <pc:sldMk cId="3544503892" sldId="263"/>
            <ac:spMk id="11" creationId="{7D4E8BA7-4D39-D24C-639C-313A8B557269}"/>
          </ac:spMkLst>
        </pc:spChg>
        <pc:spChg chg="add del mod">
          <ac:chgData name="Mitchell Fowler" userId="0c3d3d0c9a062725" providerId="LiveId" clId="{50F2C5C9-6B18-44BE-87E6-70F8E9E3C765}" dt="2026-02-12T02:02:37.794" v="172" actId="478"/>
          <ac:spMkLst>
            <pc:docMk/>
            <pc:sldMk cId="3544503892" sldId="263"/>
            <ac:spMk id="12" creationId="{FD44C3AB-4B20-C270-ED3E-C763EC0669F5}"/>
          </ac:spMkLst>
        </pc:spChg>
        <pc:spChg chg="add mod">
          <ac:chgData name="Mitchell Fowler" userId="0c3d3d0c9a062725" providerId="LiveId" clId="{50F2C5C9-6B18-44BE-87E6-70F8E9E3C765}" dt="2026-02-12T02:13:43.735" v="370" actId="1076"/>
          <ac:spMkLst>
            <pc:docMk/>
            <pc:sldMk cId="3544503892" sldId="263"/>
            <ac:spMk id="13" creationId="{C02D9DCA-6649-295B-C7B2-B94B14143161}"/>
          </ac:spMkLst>
        </pc:spChg>
        <pc:spChg chg="add mod">
          <ac:chgData name="Mitchell Fowler" userId="0c3d3d0c9a062725" providerId="LiveId" clId="{50F2C5C9-6B18-44BE-87E6-70F8E9E3C765}" dt="2026-02-12T02:13:43.735" v="370" actId="1076"/>
          <ac:spMkLst>
            <pc:docMk/>
            <pc:sldMk cId="3544503892" sldId="263"/>
            <ac:spMk id="14" creationId="{2A90EF01-F46E-5E4C-6A38-879AE5BDD6D5}"/>
          </ac:spMkLst>
        </pc:spChg>
        <pc:spChg chg="add mod">
          <ac:chgData name="Mitchell Fowler" userId="0c3d3d0c9a062725" providerId="LiveId" clId="{50F2C5C9-6B18-44BE-87E6-70F8E9E3C765}" dt="2026-02-12T02:13:43.735" v="370" actId="1076"/>
          <ac:spMkLst>
            <pc:docMk/>
            <pc:sldMk cId="3544503892" sldId="263"/>
            <ac:spMk id="35" creationId="{BAF88B8F-98AC-CB0F-CAD3-DBB51FE96237}"/>
          </ac:spMkLst>
        </pc:spChg>
        <pc:spChg chg="add mod">
          <ac:chgData name="Mitchell Fowler" userId="0c3d3d0c9a062725" providerId="LiveId" clId="{50F2C5C9-6B18-44BE-87E6-70F8E9E3C765}" dt="2026-02-12T02:13:43.735" v="370" actId="1076"/>
          <ac:spMkLst>
            <pc:docMk/>
            <pc:sldMk cId="3544503892" sldId="263"/>
            <ac:spMk id="40" creationId="{0269DFFB-CBE9-FF8B-F036-110B3F8E764D}"/>
          </ac:spMkLst>
        </pc:spChg>
        <pc:spChg chg="add mod">
          <ac:chgData name="Mitchell Fowler" userId="0c3d3d0c9a062725" providerId="LiveId" clId="{50F2C5C9-6B18-44BE-87E6-70F8E9E3C765}" dt="2026-02-12T02:13:43.735" v="370" actId="1076"/>
          <ac:spMkLst>
            <pc:docMk/>
            <pc:sldMk cId="3544503892" sldId="263"/>
            <ac:spMk id="41" creationId="{DE4867AA-E190-CC2E-4715-98CE027BD9E1}"/>
          </ac:spMkLst>
        </pc:spChg>
        <pc:spChg chg="add mod">
          <ac:chgData name="Mitchell Fowler" userId="0c3d3d0c9a062725" providerId="LiveId" clId="{50F2C5C9-6B18-44BE-87E6-70F8E9E3C765}" dt="2026-02-12T02:12:41.433" v="359" actId="164"/>
          <ac:spMkLst>
            <pc:docMk/>
            <pc:sldMk cId="3544503892" sldId="263"/>
            <ac:spMk id="47" creationId="{C1C18E5C-1C4A-E7B3-CE39-E0D613BCA72F}"/>
          </ac:spMkLst>
        </pc:spChg>
        <pc:spChg chg="add mod">
          <ac:chgData name="Mitchell Fowler" userId="0c3d3d0c9a062725" providerId="LiveId" clId="{50F2C5C9-6B18-44BE-87E6-70F8E9E3C765}" dt="2026-02-12T02:12:41.433" v="359" actId="164"/>
          <ac:spMkLst>
            <pc:docMk/>
            <pc:sldMk cId="3544503892" sldId="263"/>
            <ac:spMk id="48" creationId="{6758EE18-8359-5BCD-3F16-4B0A02201DEA}"/>
          </ac:spMkLst>
        </pc:spChg>
        <pc:spChg chg="add mod ord">
          <ac:chgData name="Mitchell Fowler" userId="0c3d3d0c9a062725" providerId="LiveId" clId="{50F2C5C9-6B18-44BE-87E6-70F8E9E3C765}" dt="2026-02-12T02:12:41.433" v="359" actId="164"/>
          <ac:spMkLst>
            <pc:docMk/>
            <pc:sldMk cId="3544503892" sldId="263"/>
            <ac:spMk id="49" creationId="{17D01736-808F-4B45-DBD3-C466022FD1E0}"/>
          </ac:spMkLst>
        </pc:spChg>
        <pc:grpChg chg="add mod">
          <ac:chgData name="Mitchell Fowler" userId="0c3d3d0c9a062725" providerId="LiveId" clId="{50F2C5C9-6B18-44BE-87E6-70F8E9E3C765}" dt="2026-02-12T02:12:55.055" v="360" actId="1076"/>
          <ac:grpSpMkLst>
            <pc:docMk/>
            <pc:sldMk cId="3544503892" sldId="263"/>
            <ac:grpSpMk id="50" creationId="{35259881-F157-B49C-1AE9-900107BF6FAB}"/>
          </ac:grpSpMkLst>
        </pc:grpChg>
        <pc:picChg chg="add mod modCrop">
          <ac:chgData name="Mitchell Fowler" userId="0c3d3d0c9a062725" providerId="LiveId" clId="{50F2C5C9-6B18-44BE-87E6-70F8E9E3C765}" dt="2026-02-12T02:07:12.302" v="259" actId="1038"/>
          <ac:picMkLst>
            <pc:docMk/>
            <pc:sldMk cId="3544503892" sldId="263"/>
            <ac:picMk id="3" creationId="{510DF055-903F-BBCF-8D30-9FF8851EA757}"/>
          </ac:picMkLst>
        </pc:picChg>
        <pc:picChg chg="add mod">
          <ac:chgData name="Mitchell Fowler" userId="0c3d3d0c9a062725" providerId="LiveId" clId="{50F2C5C9-6B18-44BE-87E6-70F8E9E3C765}" dt="2026-02-12T02:13:02.594" v="363" actId="1076"/>
          <ac:picMkLst>
            <pc:docMk/>
            <pc:sldMk cId="3544503892" sldId="263"/>
            <ac:picMk id="5" creationId="{FC9285CB-93A7-25AB-9F77-3C04DD0BA0C3}"/>
          </ac:picMkLst>
        </pc:picChg>
        <pc:picChg chg="add del mod">
          <ac:chgData name="Mitchell Fowler" userId="0c3d3d0c9a062725" providerId="LiveId" clId="{50F2C5C9-6B18-44BE-87E6-70F8E9E3C765}" dt="2026-02-12T01:59:26.984" v="93" actId="478"/>
          <ac:picMkLst>
            <pc:docMk/>
            <pc:sldMk cId="3544503892" sldId="263"/>
            <ac:picMk id="6" creationId="{BE5650BB-AE3C-B7FB-562D-E4528F989EA4}"/>
          </ac:picMkLst>
        </pc:picChg>
        <pc:cxnChg chg="add mod ord">
          <ac:chgData name="Mitchell Fowler" userId="0c3d3d0c9a062725" providerId="LiveId" clId="{50F2C5C9-6B18-44BE-87E6-70F8E9E3C765}" dt="2026-02-12T02:13:26.772" v="368" actId="14100"/>
          <ac:cxnSpMkLst>
            <pc:docMk/>
            <pc:sldMk cId="3544503892" sldId="263"/>
            <ac:cxnSpMk id="16" creationId="{1CE2D7E7-506F-A2E2-F64D-4C050E380B2B}"/>
          </ac:cxnSpMkLst>
        </pc:cxnChg>
        <pc:cxnChg chg="add mod ord">
          <ac:chgData name="Mitchell Fowler" userId="0c3d3d0c9a062725" providerId="LiveId" clId="{50F2C5C9-6B18-44BE-87E6-70F8E9E3C765}" dt="2026-02-12T02:09:07.626" v="282" actId="1582"/>
          <ac:cxnSpMkLst>
            <pc:docMk/>
            <pc:sldMk cId="3544503892" sldId="263"/>
            <ac:cxnSpMk id="18" creationId="{87CEC386-5367-B59C-8928-11065F909720}"/>
          </ac:cxnSpMkLst>
        </pc:cxnChg>
        <pc:cxnChg chg="add del">
          <ac:chgData name="Mitchell Fowler" userId="0c3d3d0c9a062725" providerId="LiveId" clId="{50F2C5C9-6B18-44BE-87E6-70F8E9E3C765}" dt="2026-02-12T02:10:39.199" v="318" actId="478"/>
          <ac:cxnSpMkLst>
            <pc:docMk/>
            <pc:sldMk cId="3544503892" sldId="263"/>
            <ac:cxnSpMk id="43" creationId="{5CAF348E-251E-559E-109F-1D5B9DF78D1D}"/>
          </ac:cxnSpMkLst>
        </pc:cxnChg>
        <pc:cxnChg chg="add mod">
          <ac:chgData name="Mitchell Fowler" userId="0c3d3d0c9a062725" providerId="LiveId" clId="{50F2C5C9-6B18-44BE-87E6-70F8E9E3C765}" dt="2026-02-12T02:12:41.433" v="359" actId="164"/>
          <ac:cxnSpMkLst>
            <pc:docMk/>
            <pc:sldMk cId="3544503892" sldId="263"/>
            <ac:cxnSpMk id="45" creationId="{490C367F-7099-563B-FA0A-30EAFBBB3F20}"/>
          </ac:cxnSpMkLst>
        </pc:cxnChg>
        <pc:cxnChg chg="add mod">
          <ac:chgData name="Mitchell Fowler" userId="0c3d3d0c9a062725" providerId="LiveId" clId="{50F2C5C9-6B18-44BE-87E6-70F8E9E3C765}" dt="2026-02-12T02:12:41.433" v="359" actId="164"/>
          <ac:cxnSpMkLst>
            <pc:docMk/>
            <pc:sldMk cId="3544503892" sldId="263"/>
            <ac:cxnSpMk id="46" creationId="{A18335DD-E8F0-30FC-44A8-BE6330E17518}"/>
          </ac:cxnSpMkLst>
        </pc:cxnChg>
      </pc:sldChg>
      <pc:sldChg chg="addSp delSp modSp new mod">
        <pc:chgData name="Mitchell Fowler" userId="0c3d3d0c9a062725" providerId="LiveId" clId="{50F2C5C9-6B18-44BE-87E6-70F8E9E3C765}" dt="2026-02-12T02:49:16.157" v="583" actId="1076"/>
        <pc:sldMkLst>
          <pc:docMk/>
          <pc:sldMk cId="2213464758" sldId="264"/>
        </pc:sldMkLst>
        <pc:spChg chg="add del mod">
          <ac:chgData name="Mitchell Fowler" userId="0c3d3d0c9a062725" providerId="LiveId" clId="{50F2C5C9-6B18-44BE-87E6-70F8E9E3C765}" dt="2026-02-12T02:44:00.910" v="498" actId="478"/>
          <ac:spMkLst>
            <pc:docMk/>
            <pc:sldMk cId="2213464758" sldId="264"/>
            <ac:spMk id="12" creationId="{12287BE9-01A8-0284-9AC2-55F78BFD4E74}"/>
          </ac:spMkLst>
        </pc:spChg>
        <pc:spChg chg="add mod">
          <ac:chgData name="Mitchell Fowler" userId="0c3d3d0c9a062725" providerId="LiveId" clId="{50F2C5C9-6B18-44BE-87E6-70F8E9E3C765}" dt="2026-02-12T02:43:55.340" v="495" actId="1076"/>
          <ac:spMkLst>
            <pc:docMk/>
            <pc:sldMk cId="2213464758" sldId="264"/>
            <ac:spMk id="13" creationId="{F20B9272-6197-EA72-DD13-4B4E70231A4B}"/>
          </ac:spMkLst>
        </pc:spChg>
        <pc:spChg chg="add mod">
          <ac:chgData name="Mitchell Fowler" userId="0c3d3d0c9a062725" providerId="LiveId" clId="{50F2C5C9-6B18-44BE-87E6-70F8E9E3C765}" dt="2026-02-12T02:44:22.765" v="525" actId="1076"/>
          <ac:spMkLst>
            <pc:docMk/>
            <pc:sldMk cId="2213464758" sldId="264"/>
            <ac:spMk id="14" creationId="{F1F159E6-E2C5-7865-5DC5-7EE432685B68}"/>
          </ac:spMkLst>
        </pc:spChg>
        <pc:spChg chg="add mod">
          <ac:chgData name="Mitchell Fowler" userId="0c3d3d0c9a062725" providerId="LiveId" clId="{50F2C5C9-6B18-44BE-87E6-70F8E9E3C765}" dt="2026-02-12T02:45:41.282" v="541" actId="2085"/>
          <ac:spMkLst>
            <pc:docMk/>
            <pc:sldMk cId="2213464758" sldId="264"/>
            <ac:spMk id="24" creationId="{52FDF7B4-E915-39A6-CA4F-74E536494A9D}"/>
          </ac:spMkLst>
        </pc:spChg>
        <pc:spChg chg="add mod">
          <ac:chgData name="Mitchell Fowler" userId="0c3d3d0c9a062725" providerId="LiveId" clId="{50F2C5C9-6B18-44BE-87E6-70F8E9E3C765}" dt="2026-02-12T02:46:23.533" v="552" actId="1076"/>
          <ac:spMkLst>
            <pc:docMk/>
            <pc:sldMk cId="2213464758" sldId="264"/>
            <ac:spMk id="25" creationId="{4729098E-1B9A-8FDF-2575-5DAFE895861C}"/>
          </ac:spMkLst>
        </pc:spChg>
        <pc:spChg chg="add mod">
          <ac:chgData name="Mitchell Fowler" userId="0c3d3d0c9a062725" providerId="LiveId" clId="{50F2C5C9-6B18-44BE-87E6-70F8E9E3C765}" dt="2026-02-12T02:46:56.973" v="558" actId="1076"/>
          <ac:spMkLst>
            <pc:docMk/>
            <pc:sldMk cId="2213464758" sldId="264"/>
            <ac:spMk id="26" creationId="{3B582E90-215E-0FD6-AD06-82B6898D858F}"/>
          </ac:spMkLst>
        </pc:spChg>
        <pc:spChg chg="add mod">
          <ac:chgData name="Mitchell Fowler" userId="0c3d3d0c9a062725" providerId="LiveId" clId="{50F2C5C9-6B18-44BE-87E6-70F8E9E3C765}" dt="2026-02-12T02:47:14.167" v="561" actId="1076"/>
          <ac:spMkLst>
            <pc:docMk/>
            <pc:sldMk cId="2213464758" sldId="264"/>
            <ac:spMk id="30" creationId="{211EDF7B-7702-1B2F-ECD9-63BBCD2A6AE3}"/>
          </ac:spMkLst>
        </pc:spChg>
        <pc:spChg chg="add del mod">
          <ac:chgData name="Mitchell Fowler" userId="0c3d3d0c9a062725" providerId="LiveId" clId="{50F2C5C9-6B18-44BE-87E6-70F8E9E3C765}" dt="2026-02-12T02:48:57.016" v="581" actId="478"/>
          <ac:spMkLst>
            <pc:docMk/>
            <pc:sldMk cId="2213464758" sldId="264"/>
            <ac:spMk id="36" creationId="{CCB6F050-2830-6276-A9CC-D08B5EF1D474}"/>
          </ac:spMkLst>
        </pc:spChg>
        <pc:spChg chg="mod">
          <ac:chgData name="Mitchell Fowler" userId="0c3d3d0c9a062725" providerId="LiveId" clId="{50F2C5C9-6B18-44BE-87E6-70F8E9E3C765}" dt="2026-02-12T02:48:57.339" v="582"/>
          <ac:spMkLst>
            <pc:docMk/>
            <pc:sldMk cId="2213464758" sldId="264"/>
            <ac:spMk id="38" creationId="{44583062-ABC8-26C7-A5AD-FEE7B1461840}"/>
          </ac:spMkLst>
        </pc:spChg>
        <pc:spChg chg="mod">
          <ac:chgData name="Mitchell Fowler" userId="0c3d3d0c9a062725" providerId="LiveId" clId="{50F2C5C9-6B18-44BE-87E6-70F8E9E3C765}" dt="2026-02-12T02:48:57.339" v="582"/>
          <ac:spMkLst>
            <pc:docMk/>
            <pc:sldMk cId="2213464758" sldId="264"/>
            <ac:spMk id="41" creationId="{3F623155-543A-0627-19AE-89693FD7DFD3}"/>
          </ac:spMkLst>
        </pc:spChg>
        <pc:spChg chg="mod">
          <ac:chgData name="Mitchell Fowler" userId="0c3d3d0c9a062725" providerId="LiveId" clId="{50F2C5C9-6B18-44BE-87E6-70F8E9E3C765}" dt="2026-02-12T02:48:57.339" v="582"/>
          <ac:spMkLst>
            <pc:docMk/>
            <pc:sldMk cId="2213464758" sldId="264"/>
            <ac:spMk id="42" creationId="{EE627BF8-59AD-C937-AED7-20C82A277A91}"/>
          </ac:spMkLst>
        </pc:spChg>
        <pc:grpChg chg="add mod">
          <ac:chgData name="Mitchell Fowler" userId="0c3d3d0c9a062725" providerId="LiveId" clId="{50F2C5C9-6B18-44BE-87E6-70F8E9E3C765}" dt="2026-02-12T02:49:16.157" v="583" actId="1076"/>
          <ac:grpSpMkLst>
            <pc:docMk/>
            <pc:sldMk cId="2213464758" sldId="264"/>
            <ac:grpSpMk id="37" creationId="{96A61229-A303-669A-8D90-4B95AA668787}"/>
          </ac:grpSpMkLst>
        </pc:grpChg>
        <pc:picChg chg="add mod">
          <ac:chgData name="Mitchell Fowler" userId="0c3d3d0c9a062725" providerId="LiveId" clId="{50F2C5C9-6B18-44BE-87E6-70F8E9E3C765}" dt="2026-02-12T02:43:34.746" v="491" actId="1076"/>
          <ac:picMkLst>
            <pc:docMk/>
            <pc:sldMk cId="2213464758" sldId="264"/>
            <ac:picMk id="3" creationId="{624B226C-9764-0F91-FE52-98F36D2AC00E}"/>
          </ac:picMkLst>
        </pc:picChg>
        <pc:cxnChg chg="add del mod">
          <ac:chgData name="Mitchell Fowler" userId="0c3d3d0c9a062725" providerId="LiveId" clId="{50F2C5C9-6B18-44BE-87E6-70F8E9E3C765}" dt="2026-02-12T02:43:01.569" v="461" actId="478"/>
          <ac:cxnSpMkLst>
            <pc:docMk/>
            <pc:sldMk cId="2213464758" sldId="264"/>
            <ac:cxnSpMk id="5" creationId="{A5467094-859D-30B6-C66A-5EA15F826DFA}"/>
          </ac:cxnSpMkLst>
        </pc:cxnChg>
        <pc:cxnChg chg="add mod">
          <ac:chgData name="Mitchell Fowler" userId="0c3d3d0c9a062725" providerId="LiveId" clId="{50F2C5C9-6B18-44BE-87E6-70F8E9E3C765}" dt="2026-02-12T02:43:20.295" v="468" actId="14100"/>
          <ac:cxnSpMkLst>
            <pc:docMk/>
            <pc:sldMk cId="2213464758" sldId="264"/>
            <ac:cxnSpMk id="7" creationId="{2A5F1278-B9E2-10DF-404B-54E537BEB90C}"/>
          </ac:cxnSpMkLst>
        </pc:cxnChg>
        <pc:cxnChg chg="add mod">
          <ac:chgData name="Mitchell Fowler" userId="0c3d3d0c9a062725" providerId="LiveId" clId="{50F2C5C9-6B18-44BE-87E6-70F8E9E3C765}" dt="2026-02-12T02:44:35.443" v="528" actId="14100"/>
          <ac:cxnSpMkLst>
            <pc:docMk/>
            <pc:sldMk cId="2213464758" sldId="264"/>
            <ac:cxnSpMk id="15" creationId="{B4E76087-56D7-76B1-AA56-EDB5700C9010}"/>
          </ac:cxnSpMkLst>
        </pc:cxnChg>
        <pc:cxnChg chg="add mod">
          <ac:chgData name="Mitchell Fowler" userId="0c3d3d0c9a062725" providerId="LiveId" clId="{50F2C5C9-6B18-44BE-87E6-70F8E9E3C765}" dt="2026-02-12T02:44:42.349" v="531" actId="14100"/>
          <ac:cxnSpMkLst>
            <pc:docMk/>
            <pc:sldMk cId="2213464758" sldId="264"/>
            <ac:cxnSpMk id="18" creationId="{5640EB49-4232-82EF-FEB5-57F2F35F7F9D}"/>
          </ac:cxnSpMkLst>
        </pc:cxnChg>
        <pc:cxnChg chg="add mod">
          <ac:chgData name="Mitchell Fowler" userId="0c3d3d0c9a062725" providerId="LiveId" clId="{50F2C5C9-6B18-44BE-87E6-70F8E9E3C765}" dt="2026-02-12T02:44:47.795" v="534" actId="14100"/>
          <ac:cxnSpMkLst>
            <pc:docMk/>
            <pc:sldMk cId="2213464758" sldId="264"/>
            <ac:cxnSpMk id="21" creationId="{35A91A81-FE55-B937-728B-AEBE026A2C1E}"/>
          </ac:cxnSpMkLst>
        </pc:cxnChg>
        <pc:cxnChg chg="add mod">
          <ac:chgData name="Mitchell Fowler" userId="0c3d3d0c9a062725" providerId="LiveId" clId="{50F2C5C9-6B18-44BE-87E6-70F8E9E3C765}" dt="2026-02-12T02:47:42.364" v="564" actId="14100"/>
          <ac:cxnSpMkLst>
            <pc:docMk/>
            <pc:sldMk cId="2213464758" sldId="264"/>
            <ac:cxnSpMk id="27" creationId="{7690327C-9D7C-70B5-1C63-8A80C5CB7106}"/>
          </ac:cxnSpMkLst>
        </pc:cxnChg>
        <pc:cxnChg chg="add mod">
          <ac:chgData name="Mitchell Fowler" userId="0c3d3d0c9a062725" providerId="LiveId" clId="{50F2C5C9-6B18-44BE-87E6-70F8E9E3C765}" dt="2026-02-12T02:47:52.013" v="565" actId="14100"/>
          <ac:cxnSpMkLst>
            <pc:docMk/>
            <pc:sldMk cId="2213464758" sldId="264"/>
            <ac:cxnSpMk id="31" creationId="{0C510890-F2A0-E1E3-A6F2-586CB1AA10FE}"/>
          </ac:cxnSpMkLst>
        </pc:cxnChg>
        <pc:cxnChg chg="mod">
          <ac:chgData name="Mitchell Fowler" userId="0c3d3d0c9a062725" providerId="LiveId" clId="{50F2C5C9-6B18-44BE-87E6-70F8E9E3C765}" dt="2026-02-12T02:48:57.339" v="582"/>
          <ac:cxnSpMkLst>
            <pc:docMk/>
            <pc:sldMk cId="2213464758" sldId="264"/>
            <ac:cxnSpMk id="39" creationId="{12AB914A-F40E-5BBF-BD34-9096FAFB24B4}"/>
          </ac:cxnSpMkLst>
        </pc:cxnChg>
        <pc:cxnChg chg="mod">
          <ac:chgData name="Mitchell Fowler" userId="0c3d3d0c9a062725" providerId="LiveId" clId="{50F2C5C9-6B18-44BE-87E6-70F8E9E3C765}" dt="2026-02-12T02:48:57.339" v="582"/>
          <ac:cxnSpMkLst>
            <pc:docMk/>
            <pc:sldMk cId="2213464758" sldId="264"/>
            <ac:cxnSpMk id="40" creationId="{07E3ED06-27A8-1CB2-21C9-6D38FC97D9D9}"/>
          </ac:cxnSpMkLst>
        </pc:cxnChg>
      </pc:sldChg>
      <pc:sldChg chg="addSp modSp new mod">
        <pc:chgData name="Mitchell Fowler" userId="0c3d3d0c9a062725" providerId="LiveId" clId="{50F2C5C9-6B18-44BE-87E6-70F8E9E3C765}" dt="2026-02-12T02:31:06.619" v="454" actId="1037"/>
        <pc:sldMkLst>
          <pc:docMk/>
          <pc:sldMk cId="1883191054" sldId="265"/>
        </pc:sldMkLst>
        <pc:spChg chg="add mod">
          <ac:chgData name="Mitchell Fowler" userId="0c3d3d0c9a062725" providerId="LiveId" clId="{50F2C5C9-6B18-44BE-87E6-70F8E9E3C765}" dt="2026-02-12T02:31:06.619" v="454" actId="1037"/>
          <ac:spMkLst>
            <pc:docMk/>
            <pc:sldMk cId="1883191054" sldId="265"/>
            <ac:spMk id="8" creationId="{B65B560D-9B7A-6343-4C79-06E2223244B9}"/>
          </ac:spMkLst>
        </pc:spChg>
        <pc:spChg chg="add mod">
          <ac:chgData name="Mitchell Fowler" userId="0c3d3d0c9a062725" providerId="LiveId" clId="{50F2C5C9-6B18-44BE-87E6-70F8E9E3C765}" dt="2026-02-12T02:30:48.291" v="449" actId="1076"/>
          <ac:spMkLst>
            <pc:docMk/>
            <pc:sldMk cId="1883191054" sldId="265"/>
            <ac:spMk id="9" creationId="{BEF40CAE-47FA-CC31-F8F6-A8F645293EDD}"/>
          </ac:spMkLst>
        </pc:spChg>
        <pc:spChg chg="add mod">
          <ac:chgData name="Mitchell Fowler" userId="0c3d3d0c9a062725" providerId="LiveId" clId="{50F2C5C9-6B18-44BE-87E6-70F8E9E3C765}" dt="2026-02-12T02:30:48.291" v="449" actId="1076"/>
          <ac:spMkLst>
            <pc:docMk/>
            <pc:sldMk cId="1883191054" sldId="265"/>
            <ac:spMk id="10" creationId="{C0B3B1ED-8690-39A1-B8F4-ACD51C15D6D1}"/>
          </ac:spMkLst>
        </pc:spChg>
        <pc:picChg chg="add mod modCrop">
          <ac:chgData name="Mitchell Fowler" userId="0c3d3d0c9a062725" providerId="LiveId" clId="{50F2C5C9-6B18-44BE-87E6-70F8E9E3C765}" dt="2026-02-12T02:30:48.291" v="449" actId="1076"/>
          <ac:picMkLst>
            <pc:docMk/>
            <pc:sldMk cId="1883191054" sldId="265"/>
            <ac:picMk id="3" creationId="{2FE27A5A-7807-BD5E-87D3-17E0924D4FB4}"/>
          </ac:picMkLst>
        </pc:picChg>
        <pc:picChg chg="add mod">
          <ac:chgData name="Mitchell Fowler" userId="0c3d3d0c9a062725" providerId="LiveId" clId="{50F2C5C9-6B18-44BE-87E6-70F8E9E3C765}" dt="2026-02-12T02:31:06.619" v="454" actId="1037"/>
          <ac:picMkLst>
            <pc:docMk/>
            <pc:sldMk cId="1883191054" sldId="265"/>
            <ac:picMk id="5" creationId="{5F505831-BFF7-DD61-E316-1221C26D5BB7}"/>
          </ac:picMkLst>
        </pc:picChg>
        <pc:picChg chg="add mod modCrop">
          <ac:chgData name="Mitchell Fowler" userId="0c3d3d0c9a062725" providerId="LiveId" clId="{50F2C5C9-6B18-44BE-87E6-70F8E9E3C765}" dt="2026-02-12T02:30:48.291" v="449" actId="1076"/>
          <ac:picMkLst>
            <pc:docMk/>
            <pc:sldMk cId="1883191054" sldId="265"/>
            <ac:picMk id="7" creationId="{31194D85-FFFC-6309-5B12-42471BBD4785}"/>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75ADE-59E5-F655-3613-0DABC8A52CB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D4E61E0-50FC-6989-95EA-94CAE02B17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B5F796-BE1E-4123-EDB3-2204C32B8904}"/>
              </a:ext>
            </a:extLst>
          </p:cNvPr>
          <p:cNvSpPr>
            <a:spLocks noGrp="1"/>
          </p:cNvSpPr>
          <p:nvPr>
            <p:ph type="dt" sz="half" idx="10"/>
          </p:nvPr>
        </p:nvSpPr>
        <p:spPr/>
        <p:txBody>
          <a:bodyPr/>
          <a:lstStyle/>
          <a:p>
            <a:fld id="{B20A0CA0-70AF-4387-8851-6EEF0E254912}" type="datetimeFigureOut">
              <a:rPr lang="en-US" smtClean="0"/>
              <a:t>2/11/2026</a:t>
            </a:fld>
            <a:endParaRPr lang="en-US"/>
          </a:p>
        </p:txBody>
      </p:sp>
      <p:sp>
        <p:nvSpPr>
          <p:cNvPr id="5" name="Footer Placeholder 4">
            <a:extLst>
              <a:ext uri="{FF2B5EF4-FFF2-40B4-BE49-F238E27FC236}">
                <a16:creationId xmlns:a16="http://schemas.microsoft.com/office/drawing/2014/main" id="{DF9723C5-8568-6D3D-44A0-AAF8C0E5F0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32D23-E31C-0579-1A7A-37181508D504}"/>
              </a:ext>
            </a:extLst>
          </p:cNvPr>
          <p:cNvSpPr>
            <a:spLocks noGrp="1"/>
          </p:cNvSpPr>
          <p:nvPr>
            <p:ph type="sldNum" sz="quarter" idx="12"/>
          </p:nvPr>
        </p:nvSpPr>
        <p:spPr/>
        <p:txBody>
          <a:bodyPr/>
          <a:lstStyle/>
          <a:p>
            <a:fld id="{BC993671-692E-42E9-9FFD-D223BCF13C52}" type="slidenum">
              <a:rPr lang="en-US" smtClean="0"/>
              <a:t>‹#›</a:t>
            </a:fld>
            <a:endParaRPr lang="en-US"/>
          </a:p>
        </p:txBody>
      </p:sp>
    </p:spTree>
    <p:extLst>
      <p:ext uri="{BB962C8B-B14F-4D97-AF65-F5344CB8AC3E}">
        <p14:creationId xmlns:p14="http://schemas.microsoft.com/office/powerpoint/2010/main" val="3731120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8F88D-B131-791D-F716-7BCF851D39F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932F96-AB47-BF65-9589-ED1DD193D1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C93E37-3297-79D6-853F-D5743132760A}"/>
              </a:ext>
            </a:extLst>
          </p:cNvPr>
          <p:cNvSpPr>
            <a:spLocks noGrp="1"/>
          </p:cNvSpPr>
          <p:nvPr>
            <p:ph type="dt" sz="half" idx="10"/>
          </p:nvPr>
        </p:nvSpPr>
        <p:spPr/>
        <p:txBody>
          <a:bodyPr/>
          <a:lstStyle/>
          <a:p>
            <a:fld id="{B20A0CA0-70AF-4387-8851-6EEF0E254912}" type="datetimeFigureOut">
              <a:rPr lang="en-US" smtClean="0"/>
              <a:t>2/11/2026</a:t>
            </a:fld>
            <a:endParaRPr lang="en-US"/>
          </a:p>
        </p:txBody>
      </p:sp>
      <p:sp>
        <p:nvSpPr>
          <p:cNvPr id="5" name="Footer Placeholder 4">
            <a:extLst>
              <a:ext uri="{FF2B5EF4-FFF2-40B4-BE49-F238E27FC236}">
                <a16:creationId xmlns:a16="http://schemas.microsoft.com/office/drawing/2014/main" id="{6C2092F5-05D0-0BE7-C289-CF482ABCE1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0B6C73-A451-E957-8E20-F611AB9830BA}"/>
              </a:ext>
            </a:extLst>
          </p:cNvPr>
          <p:cNvSpPr>
            <a:spLocks noGrp="1"/>
          </p:cNvSpPr>
          <p:nvPr>
            <p:ph type="sldNum" sz="quarter" idx="12"/>
          </p:nvPr>
        </p:nvSpPr>
        <p:spPr/>
        <p:txBody>
          <a:bodyPr/>
          <a:lstStyle/>
          <a:p>
            <a:fld id="{BC993671-692E-42E9-9FFD-D223BCF13C52}" type="slidenum">
              <a:rPr lang="en-US" smtClean="0"/>
              <a:t>‹#›</a:t>
            </a:fld>
            <a:endParaRPr lang="en-US"/>
          </a:p>
        </p:txBody>
      </p:sp>
    </p:spTree>
    <p:extLst>
      <p:ext uri="{BB962C8B-B14F-4D97-AF65-F5344CB8AC3E}">
        <p14:creationId xmlns:p14="http://schemas.microsoft.com/office/powerpoint/2010/main" val="14013498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1FA913-1CCC-F354-B7A4-A46B5AF880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C428875-4040-4171-6763-62D540A5D05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1323C1-0DFA-465F-5C2D-1A5CE83D33F3}"/>
              </a:ext>
            </a:extLst>
          </p:cNvPr>
          <p:cNvSpPr>
            <a:spLocks noGrp="1"/>
          </p:cNvSpPr>
          <p:nvPr>
            <p:ph type="dt" sz="half" idx="10"/>
          </p:nvPr>
        </p:nvSpPr>
        <p:spPr/>
        <p:txBody>
          <a:bodyPr/>
          <a:lstStyle/>
          <a:p>
            <a:fld id="{B20A0CA0-70AF-4387-8851-6EEF0E254912}" type="datetimeFigureOut">
              <a:rPr lang="en-US" smtClean="0"/>
              <a:t>2/11/2026</a:t>
            </a:fld>
            <a:endParaRPr lang="en-US"/>
          </a:p>
        </p:txBody>
      </p:sp>
      <p:sp>
        <p:nvSpPr>
          <p:cNvPr id="5" name="Footer Placeholder 4">
            <a:extLst>
              <a:ext uri="{FF2B5EF4-FFF2-40B4-BE49-F238E27FC236}">
                <a16:creationId xmlns:a16="http://schemas.microsoft.com/office/drawing/2014/main" id="{ED78323F-E204-F380-E84E-34DCD6B10D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6F5ED6-1B01-D614-B639-C9CD1875EB39}"/>
              </a:ext>
            </a:extLst>
          </p:cNvPr>
          <p:cNvSpPr>
            <a:spLocks noGrp="1"/>
          </p:cNvSpPr>
          <p:nvPr>
            <p:ph type="sldNum" sz="quarter" idx="12"/>
          </p:nvPr>
        </p:nvSpPr>
        <p:spPr/>
        <p:txBody>
          <a:bodyPr/>
          <a:lstStyle/>
          <a:p>
            <a:fld id="{BC993671-692E-42E9-9FFD-D223BCF13C52}" type="slidenum">
              <a:rPr lang="en-US" smtClean="0"/>
              <a:t>‹#›</a:t>
            </a:fld>
            <a:endParaRPr lang="en-US"/>
          </a:p>
        </p:txBody>
      </p:sp>
    </p:spTree>
    <p:extLst>
      <p:ext uri="{BB962C8B-B14F-4D97-AF65-F5344CB8AC3E}">
        <p14:creationId xmlns:p14="http://schemas.microsoft.com/office/powerpoint/2010/main" val="3877460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178F9-87D6-62F1-F59F-480DE37715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811B15-036E-BF96-552E-6A65EF9E41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A9B449-6A82-F394-E7B7-B5F00CBBC370}"/>
              </a:ext>
            </a:extLst>
          </p:cNvPr>
          <p:cNvSpPr>
            <a:spLocks noGrp="1"/>
          </p:cNvSpPr>
          <p:nvPr>
            <p:ph type="dt" sz="half" idx="10"/>
          </p:nvPr>
        </p:nvSpPr>
        <p:spPr/>
        <p:txBody>
          <a:bodyPr/>
          <a:lstStyle/>
          <a:p>
            <a:fld id="{B20A0CA0-70AF-4387-8851-6EEF0E254912}" type="datetimeFigureOut">
              <a:rPr lang="en-US" smtClean="0"/>
              <a:t>2/11/2026</a:t>
            </a:fld>
            <a:endParaRPr lang="en-US"/>
          </a:p>
        </p:txBody>
      </p:sp>
      <p:sp>
        <p:nvSpPr>
          <p:cNvPr id="5" name="Footer Placeholder 4">
            <a:extLst>
              <a:ext uri="{FF2B5EF4-FFF2-40B4-BE49-F238E27FC236}">
                <a16:creationId xmlns:a16="http://schemas.microsoft.com/office/drawing/2014/main" id="{15785AD8-AB5C-0BE9-C3AB-252A78A95C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0CF64D-FB79-4FF2-3766-422175F8501C}"/>
              </a:ext>
            </a:extLst>
          </p:cNvPr>
          <p:cNvSpPr>
            <a:spLocks noGrp="1"/>
          </p:cNvSpPr>
          <p:nvPr>
            <p:ph type="sldNum" sz="quarter" idx="12"/>
          </p:nvPr>
        </p:nvSpPr>
        <p:spPr/>
        <p:txBody>
          <a:bodyPr/>
          <a:lstStyle/>
          <a:p>
            <a:fld id="{BC993671-692E-42E9-9FFD-D223BCF13C52}" type="slidenum">
              <a:rPr lang="en-US" smtClean="0"/>
              <a:t>‹#›</a:t>
            </a:fld>
            <a:endParaRPr lang="en-US"/>
          </a:p>
        </p:txBody>
      </p:sp>
    </p:spTree>
    <p:extLst>
      <p:ext uri="{BB962C8B-B14F-4D97-AF65-F5344CB8AC3E}">
        <p14:creationId xmlns:p14="http://schemas.microsoft.com/office/powerpoint/2010/main" val="2310039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50466-4B3C-2A7C-2ED5-B2EE1F68720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85FA74-FAB0-CD2F-C776-8D18E261CC0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1A2F62-35F7-7E29-9D07-BF40C47F75D6}"/>
              </a:ext>
            </a:extLst>
          </p:cNvPr>
          <p:cNvSpPr>
            <a:spLocks noGrp="1"/>
          </p:cNvSpPr>
          <p:nvPr>
            <p:ph type="dt" sz="half" idx="10"/>
          </p:nvPr>
        </p:nvSpPr>
        <p:spPr/>
        <p:txBody>
          <a:bodyPr/>
          <a:lstStyle/>
          <a:p>
            <a:fld id="{B20A0CA0-70AF-4387-8851-6EEF0E254912}" type="datetimeFigureOut">
              <a:rPr lang="en-US" smtClean="0"/>
              <a:t>2/11/2026</a:t>
            </a:fld>
            <a:endParaRPr lang="en-US"/>
          </a:p>
        </p:txBody>
      </p:sp>
      <p:sp>
        <p:nvSpPr>
          <p:cNvPr id="5" name="Footer Placeholder 4">
            <a:extLst>
              <a:ext uri="{FF2B5EF4-FFF2-40B4-BE49-F238E27FC236}">
                <a16:creationId xmlns:a16="http://schemas.microsoft.com/office/drawing/2014/main" id="{123EE13A-6988-C711-1602-4FE3BE3E1A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0E41F0-C09E-2759-4330-89FBB9B4D4BB}"/>
              </a:ext>
            </a:extLst>
          </p:cNvPr>
          <p:cNvSpPr>
            <a:spLocks noGrp="1"/>
          </p:cNvSpPr>
          <p:nvPr>
            <p:ph type="sldNum" sz="quarter" idx="12"/>
          </p:nvPr>
        </p:nvSpPr>
        <p:spPr/>
        <p:txBody>
          <a:bodyPr/>
          <a:lstStyle/>
          <a:p>
            <a:fld id="{BC993671-692E-42E9-9FFD-D223BCF13C52}" type="slidenum">
              <a:rPr lang="en-US" smtClean="0"/>
              <a:t>‹#›</a:t>
            </a:fld>
            <a:endParaRPr lang="en-US"/>
          </a:p>
        </p:txBody>
      </p:sp>
    </p:spTree>
    <p:extLst>
      <p:ext uri="{BB962C8B-B14F-4D97-AF65-F5344CB8AC3E}">
        <p14:creationId xmlns:p14="http://schemas.microsoft.com/office/powerpoint/2010/main" val="3735138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D38C0-1540-B45F-7EF3-58DDFDEFED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66D326-E03D-C2A9-7AFC-1DB9B43007B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CE394C-750E-395D-CCF4-AB0D450CFB7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3F03ABC-CFBA-D387-62DA-78FA55CDB244}"/>
              </a:ext>
            </a:extLst>
          </p:cNvPr>
          <p:cNvSpPr>
            <a:spLocks noGrp="1"/>
          </p:cNvSpPr>
          <p:nvPr>
            <p:ph type="dt" sz="half" idx="10"/>
          </p:nvPr>
        </p:nvSpPr>
        <p:spPr/>
        <p:txBody>
          <a:bodyPr/>
          <a:lstStyle/>
          <a:p>
            <a:fld id="{B20A0CA0-70AF-4387-8851-6EEF0E254912}" type="datetimeFigureOut">
              <a:rPr lang="en-US" smtClean="0"/>
              <a:t>2/11/2026</a:t>
            </a:fld>
            <a:endParaRPr lang="en-US"/>
          </a:p>
        </p:txBody>
      </p:sp>
      <p:sp>
        <p:nvSpPr>
          <p:cNvPr id="6" name="Footer Placeholder 5">
            <a:extLst>
              <a:ext uri="{FF2B5EF4-FFF2-40B4-BE49-F238E27FC236}">
                <a16:creationId xmlns:a16="http://schemas.microsoft.com/office/drawing/2014/main" id="{5F064DDE-6BF0-D38C-A106-AC4FDD8FA5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50D58C-EB55-F9D7-664F-5611169ECD56}"/>
              </a:ext>
            </a:extLst>
          </p:cNvPr>
          <p:cNvSpPr>
            <a:spLocks noGrp="1"/>
          </p:cNvSpPr>
          <p:nvPr>
            <p:ph type="sldNum" sz="quarter" idx="12"/>
          </p:nvPr>
        </p:nvSpPr>
        <p:spPr/>
        <p:txBody>
          <a:bodyPr/>
          <a:lstStyle/>
          <a:p>
            <a:fld id="{BC993671-692E-42E9-9FFD-D223BCF13C52}" type="slidenum">
              <a:rPr lang="en-US" smtClean="0"/>
              <a:t>‹#›</a:t>
            </a:fld>
            <a:endParaRPr lang="en-US"/>
          </a:p>
        </p:txBody>
      </p:sp>
    </p:spTree>
    <p:extLst>
      <p:ext uri="{BB962C8B-B14F-4D97-AF65-F5344CB8AC3E}">
        <p14:creationId xmlns:p14="http://schemas.microsoft.com/office/powerpoint/2010/main" val="26771144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EE308-2161-6CF4-5BC3-DD4ADDDE887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08CB27D-CE8A-BB41-1385-D7F2180EB6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5BBFC90-1EB2-AEBF-894B-16208ACC550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839BE93-15DB-8075-C86C-4E665C1D60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36CF8A8-A779-CB26-0C46-E6963E2812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DB81AF3-95E3-F33F-8930-B1C4ADDD7A85}"/>
              </a:ext>
            </a:extLst>
          </p:cNvPr>
          <p:cNvSpPr>
            <a:spLocks noGrp="1"/>
          </p:cNvSpPr>
          <p:nvPr>
            <p:ph type="dt" sz="half" idx="10"/>
          </p:nvPr>
        </p:nvSpPr>
        <p:spPr/>
        <p:txBody>
          <a:bodyPr/>
          <a:lstStyle/>
          <a:p>
            <a:fld id="{B20A0CA0-70AF-4387-8851-6EEF0E254912}" type="datetimeFigureOut">
              <a:rPr lang="en-US" smtClean="0"/>
              <a:t>2/11/2026</a:t>
            </a:fld>
            <a:endParaRPr lang="en-US"/>
          </a:p>
        </p:txBody>
      </p:sp>
      <p:sp>
        <p:nvSpPr>
          <p:cNvPr id="8" name="Footer Placeholder 7">
            <a:extLst>
              <a:ext uri="{FF2B5EF4-FFF2-40B4-BE49-F238E27FC236}">
                <a16:creationId xmlns:a16="http://schemas.microsoft.com/office/drawing/2014/main" id="{6F54011D-D7E0-AB1A-DA9E-4948ED41E74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E4E8EC-0C99-71EA-B806-EB8BA56D9477}"/>
              </a:ext>
            </a:extLst>
          </p:cNvPr>
          <p:cNvSpPr>
            <a:spLocks noGrp="1"/>
          </p:cNvSpPr>
          <p:nvPr>
            <p:ph type="sldNum" sz="quarter" idx="12"/>
          </p:nvPr>
        </p:nvSpPr>
        <p:spPr/>
        <p:txBody>
          <a:bodyPr/>
          <a:lstStyle/>
          <a:p>
            <a:fld id="{BC993671-692E-42E9-9FFD-D223BCF13C52}" type="slidenum">
              <a:rPr lang="en-US" smtClean="0"/>
              <a:t>‹#›</a:t>
            </a:fld>
            <a:endParaRPr lang="en-US"/>
          </a:p>
        </p:txBody>
      </p:sp>
    </p:spTree>
    <p:extLst>
      <p:ext uri="{BB962C8B-B14F-4D97-AF65-F5344CB8AC3E}">
        <p14:creationId xmlns:p14="http://schemas.microsoft.com/office/powerpoint/2010/main" val="4071592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4F035-9F1B-FC38-7E7D-87D0302FF0B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E408800-9D7E-FD97-7824-7DD714C71396}"/>
              </a:ext>
            </a:extLst>
          </p:cNvPr>
          <p:cNvSpPr>
            <a:spLocks noGrp="1"/>
          </p:cNvSpPr>
          <p:nvPr>
            <p:ph type="dt" sz="half" idx="10"/>
          </p:nvPr>
        </p:nvSpPr>
        <p:spPr/>
        <p:txBody>
          <a:bodyPr/>
          <a:lstStyle/>
          <a:p>
            <a:fld id="{B20A0CA0-70AF-4387-8851-6EEF0E254912}" type="datetimeFigureOut">
              <a:rPr lang="en-US" smtClean="0"/>
              <a:t>2/11/2026</a:t>
            </a:fld>
            <a:endParaRPr lang="en-US"/>
          </a:p>
        </p:txBody>
      </p:sp>
      <p:sp>
        <p:nvSpPr>
          <p:cNvPr id="4" name="Footer Placeholder 3">
            <a:extLst>
              <a:ext uri="{FF2B5EF4-FFF2-40B4-BE49-F238E27FC236}">
                <a16:creationId xmlns:a16="http://schemas.microsoft.com/office/drawing/2014/main" id="{FB396E41-0488-9454-83EB-797B23C08A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7436A0-6CC1-7766-D72F-6430EB40CDB0}"/>
              </a:ext>
            </a:extLst>
          </p:cNvPr>
          <p:cNvSpPr>
            <a:spLocks noGrp="1"/>
          </p:cNvSpPr>
          <p:nvPr>
            <p:ph type="sldNum" sz="quarter" idx="12"/>
          </p:nvPr>
        </p:nvSpPr>
        <p:spPr/>
        <p:txBody>
          <a:bodyPr/>
          <a:lstStyle/>
          <a:p>
            <a:fld id="{BC993671-692E-42E9-9FFD-D223BCF13C52}" type="slidenum">
              <a:rPr lang="en-US" smtClean="0"/>
              <a:t>‹#›</a:t>
            </a:fld>
            <a:endParaRPr lang="en-US"/>
          </a:p>
        </p:txBody>
      </p:sp>
    </p:spTree>
    <p:extLst>
      <p:ext uri="{BB962C8B-B14F-4D97-AF65-F5344CB8AC3E}">
        <p14:creationId xmlns:p14="http://schemas.microsoft.com/office/powerpoint/2010/main" val="507557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1AC0F2-253D-D8CC-74E8-31FA82970DCC}"/>
              </a:ext>
            </a:extLst>
          </p:cNvPr>
          <p:cNvSpPr>
            <a:spLocks noGrp="1"/>
          </p:cNvSpPr>
          <p:nvPr>
            <p:ph type="dt" sz="half" idx="10"/>
          </p:nvPr>
        </p:nvSpPr>
        <p:spPr/>
        <p:txBody>
          <a:bodyPr/>
          <a:lstStyle/>
          <a:p>
            <a:fld id="{B20A0CA0-70AF-4387-8851-6EEF0E254912}" type="datetimeFigureOut">
              <a:rPr lang="en-US" smtClean="0"/>
              <a:t>2/11/2026</a:t>
            </a:fld>
            <a:endParaRPr lang="en-US"/>
          </a:p>
        </p:txBody>
      </p:sp>
      <p:sp>
        <p:nvSpPr>
          <p:cNvPr id="3" name="Footer Placeholder 2">
            <a:extLst>
              <a:ext uri="{FF2B5EF4-FFF2-40B4-BE49-F238E27FC236}">
                <a16:creationId xmlns:a16="http://schemas.microsoft.com/office/drawing/2014/main" id="{2C67A609-D432-CD86-683B-927C06BE66E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D6D694A-9577-EA4B-88EC-441E767DF988}"/>
              </a:ext>
            </a:extLst>
          </p:cNvPr>
          <p:cNvSpPr>
            <a:spLocks noGrp="1"/>
          </p:cNvSpPr>
          <p:nvPr>
            <p:ph type="sldNum" sz="quarter" idx="12"/>
          </p:nvPr>
        </p:nvSpPr>
        <p:spPr/>
        <p:txBody>
          <a:bodyPr/>
          <a:lstStyle/>
          <a:p>
            <a:fld id="{BC993671-692E-42E9-9FFD-D223BCF13C52}" type="slidenum">
              <a:rPr lang="en-US" smtClean="0"/>
              <a:t>‹#›</a:t>
            </a:fld>
            <a:endParaRPr lang="en-US"/>
          </a:p>
        </p:txBody>
      </p:sp>
    </p:spTree>
    <p:extLst>
      <p:ext uri="{BB962C8B-B14F-4D97-AF65-F5344CB8AC3E}">
        <p14:creationId xmlns:p14="http://schemas.microsoft.com/office/powerpoint/2010/main" val="32802958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FB734-EA9C-36DE-6B22-36BBC2B9516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B7D658-D113-101C-13CE-C9B6D29D15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3DDD08-9C3E-15CA-B056-BE27207306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BECE38-91AA-436A-B498-9F9C080D2474}"/>
              </a:ext>
            </a:extLst>
          </p:cNvPr>
          <p:cNvSpPr>
            <a:spLocks noGrp="1"/>
          </p:cNvSpPr>
          <p:nvPr>
            <p:ph type="dt" sz="half" idx="10"/>
          </p:nvPr>
        </p:nvSpPr>
        <p:spPr/>
        <p:txBody>
          <a:bodyPr/>
          <a:lstStyle/>
          <a:p>
            <a:fld id="{B20A0CA0-70AF-4387-8851-6EEF0E254912}" type="datetimeFigureOut">
              <a:rPr lang="en-US" smtClean="0"/>
              <a:t>2/11/2026</a:t>
            </a:fld>
            <a:endParaRPr lang="en-US"/>
          </a:p>
        </p:txBody>
      </p:sp>
      <p:sp>
        <p:nvSpPr>
          <p:cNvPr id="6" name="Footer Placeholder 5">
            <a:extLst>
              <a:ext uri="{FF2B5EF4-FFF2-40B4-BE49-F238E27FC236}">
                <a16:creationId xmlns:a16="http://schemas.microsoft.com/office/drawing/2014/main" id="{5E7E043B-7A45-4D3B-A3B6-AE9076FF81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FBCB25-811D-1506-7BDE-13E998A9B171}"/>
              </a:ext>
            </a:extLst>
          </p:cNvPr>
          <p:cNvSpPr>
            <a:spLocks noGrp="1"/>
          </p:cNvSpPr>
          <p:nvPr>
            <p:ph type="sldNum" sz="quarter" idx="12"/>
          </p:nvPr>
        </p:nvSpPr>
        <p:spPr/>
        <p:txBody>
          <a:bodyPr/>
          <a:lstStyle/>
          <a:p>
            <a:fld id="{BC993671-692E-42E9-9FFD-D223BCF13C52}" type="slidenum">
              <a:rPr lang="en-US" smtClean="0"/>
              <a:t>‹#›</a:t>
            </a:fld>
            <a:endParaRPr lang="en-US"/>
          </a:p>
        </p:txBody>
      </p:sp>
    </p:spTree>
    <p:extLst>
      <p:ext uri="{BB962C8B-B14F-4D97-AF65-F5344CB8AC3E}">
        <p14:creationId xmlns:p14="http://schemas.microsoft.com/office/powerpoint/2010/main" val="466768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B9F77-38F7-0635-92A5-0C60C387C1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F4D087-3ADE-E293-199D-0AC6017340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EADD26-609E-441C-ED07-79D3A63DE7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EDC47B-B63F-7304-EF0D-28C7BBFF4EEE}"/>
              </a:ext>
            </a:extLst>
          </p:cNvPr>
          <p:cNvSpPr>
            <a:spLocks noGrp="1"/>
          </p:cNvSpPr>
          <p:nvPr>
            <p:ph type="dt" sz="half" idx="10"/>
          </p:nvPr>
        </p:nvSpPr>
        <p:spPr/>
        <p:txBody>
          <a:bodyPr/>
          <a:lstStyle/>
          <a:p>
            <a:fld id="{B20A0CA0-70AF-4387-8851-6EEF0E254912}" type="datetimeFigureOut">
              <a:rPr lang="en-US" smtClean="0"/>
              <a:t>2/11/2026</a:t>
            </a:fld>
            <a:endParaRPr lang="en-US"/>
          </a:p>
        </p:txBody>
      </p:sp>
      <p:sp>
        <p:nvSpPr>
          <p:cNvPr id="6" name="Footer Placeholder 5">
            <a:extLst>
              <a:ext uri="{FF2B5EF4-FFF2-40B4-BE49-F238E27FC236}">
                <a16:creationId xmlns:a16="http://schemas.microsoft.com/office/drawing/2014/main" id="{F8469F7D-E85F-7EF9-0232-DA055283E0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9F6FEC-9B20-3A3E-ACCE-B2A25E17CC99}"/>
              </a:ext>
            </a:extLst>
          </p:cNvPr>
          <p:cNvSpPr>
            <a:spLocks noGrp="1"/>
          </p:cNvSpPr>
          <p:nvPr>
            <p:ph type="sldNum" sz="quarter" idx="12"/>
          </p:nvPr>
        </p:nvSpPr>
        <p:spPr/>
        <p:txBody>
          <a:bodyPr/>
          <a:lstStyle/>
          <a:p>
            <a:fld id="{BC993671-692E-42E9-9FFD-D223BCF13C52}" type="slidenum">
              <a:rPr lang="en-US" smtClean="0"/>
              <a:t>‹#›</a:t>
            </a:fld>
            <a:endParaRPr lang="en-US"/>
          </a:p>
        </p:txBody>
      </p:sp>
    </p:spTree>
    <p:extLst>
      <p:ext uri="{BB962C8B-B14F-4D97-AF65-F5344CB8AC3E}">
        <p14:creationId xmlns:p14="http://schemas.microsoft.com/office/powerpoint/2010/main" val="962737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1BAFA3-065C-F024-C216-663D5F77A1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F8BD9ED-ABE3-3BA4-66FF-2257769D9C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99BA89-BA25-E7E6-8F03-7BEB1EC638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20A0CA0-70AF-4387-8851-6EEF0E254912}" type="datetimeFigureOut">
              <a:rPr lang="en-US" smtClean="0"/>
              <a:t>2/11/2026</a:t>
            </a:fld>
            <a:endParaRPr lang="en-US"/>
          </a:p>
        </p:txBody>
      </p:sp>
      <p:sp>
        <p:nvSpPr>
          <p:cNvPr id="5" name="Footer Placeholder 4">
            <a:extLst>
              <a:ext uri="{FF2B5EF4-FFF2-40B4-BE49-F238E27FC236}">
                <a16:creationId xmlns:a16="http://schemas.microsoft.com/office/drawing/2014/main" id="{D108088E-5EEE-2A78-346F-6D70200340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84CCD66-E6D2-E395-84DB-863F8CEC9C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C993671-692E-42E9-9FFD-D223BCF13C52}" type="slidenum">
              <a:rPr lang="en-US" smtClean="0"/>
              <a:t>‹#›</a:t>
            </a:fld>
            <a:endParaRPr lang="en-US"/>
          </a:p>
        </p:txBody>
      </p:sp>
    </p:spTree>
    <p:extLst>
      <p:ext uri="{BB962C8B-B14F-4D97-AF65-F5344CB8AC3E}">
        <p14:creationId xmlns:p14="http://schemas.microsoft.com/office/powerpoint/2010/main" val="3739234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he diagram illustrates the separation locations and related parameters such as wake, T6, Tg, viscous effects, and dimensions at points X3 and X8.&#10;&#10;AI-generated content may be incorrect.">
            <a:extLst>
              <a:ext uri="{FF2B5EF4-FFF2-40B4-BE49-F238E27FC236}">
                <a16:creationId xmlns:a16="http://schemas.microsoft.com/office/drawing/2014/main" id="{1098D1A8-80BD-90D9-D228-5839AA2B99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4133" y="659449"/>
            <a:ext cx="10213670" cy="5539101"/>
          </a:xfrm>
          <a:prstGeom prst="rect">
            <a:avLst/>
          </a:prstGeom>
        </p:spPr>
      </p:pic>
    </p:spTree>
    <p:extLst>
      <p:ext uri="{BB962C8B-B14F-4D97-AF65-F5344CB8AC3E}">
        <p14:creationId xmlns:p14="http://schemas.microsoft.com/office/powerpoint/2010/main" val="153976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582DF3-FB7C-BF0B-02BC-3FD5D9B04723}"/>
            </a:ext>
          </a:extLst>
        </p:cNvPr>
        <p:cNvGrpSpPr/>
        <p:nvPr/>
      </p:nvGrpSpPr>
      <p:grpSpPr>
        <a:xfrm>
          <a:off x="0" y="0"/>
          <a:ext cx="0" cy="0"/>
          <a:chOff x="0" y="0"/>
          <a:chExt cx="0" cy="0"/>
        </a:xfrm>
      </p:grpSpPr>
      <p:pic>
        <p:nvPicPr>
          <p:cNvPr id="4" name="Picture 3" descr="The diagram illustrates a vortex sheet, indicating an open separation in fluid flow, with labeled streamlines and associated variables such as skin friction, velocity, and inviscid flow properties.&#10;&#10;AI-generated content may be incorrect.">
            <a:extLst>
              <a:ext uri="{FF2B5EF4-FFF2-40B4-BE49-F238E27FC236}">
                <a16:creationId xmlns:a16="http://schemas.microsoft.com/office/drawing/2014/main" id="{4B0C6EEF-6381-CF36-179C-C0A4474476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2632" y="1145748"/>
            <a:ext cx="6849754" cy="4566503"/>
          </a:xfrm>
          <a:prstGeom prst="rect">
            <a:avLst/>
          </a:prstGeom>
        </p:spPr>
      </p:pic>
    </p:spTree>
    <p:extLst>
      <p:ext uri="{BB962C8B-B14F-4D97-AF65-F5344CB8AC3E}">
        <p14:creationId xmlns:p14="http://schemas.microsoft.com/office/powerpoint/2010/main" val="2983282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he diagram illustrates a separation model involving viscous and inviscid flow, with a solver for BL Quantities, and a specified separation location at X.&#10;&#10;AI-generated content may be incorrect.">
            <a:extLst>
              <a:ext uri="{FF2B5EF4-FFF2-40B4-BE49-F238E27FC236}">
                <a16:creationId xmlns:a16="http://schemas.microsoft.com/office/drawing/2014/main" id="{8BB6FE16-7823-DD9F-3138-3B2974F75D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5852" y="1098643"/>
            <a:ext cx="3480296" cy="4660714"/>
          </a:xfrm>
          <a:prstGeom prst="rect">
            <a:avLst/>
          </a:prstGeom>
        </p:spPr>
      </p:pic>
    </p:spTree>
    <p:extLst>
      <p:ext uri="{BB962C8B-B14F-4D97-AF65-F5344CB8AC3E}">
        <p14:creationId xmlns:p14="http://schemas.microsoft.com/office/powerpoint/2010/main" val="3166950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E27A5A-7807-BD5E-87D3-17E0924D4FB4}"/>
              </a:ext>
            </a:extLst>
          </p:cNvPr>
          <p:cNvPicPr>
            <a:picLocks noChangeAspect="1"/>
          </p:cNvPicPr>
          <p:nvPr/>
        </p:nvPicPr>
        <p:blipFill>
          <a:blip r:embed="rId2">
            <a:extLst>
              <a:ext uri="{28A0092B-C50C-407E-A947-70E740481C1C}">
                <a14:useLocalDpi xmlns:a14="http://schemas.microsoft.com/office/drawing/2010/main" val="0"/>
              </a:ext>
            </a:extLst>
          </a:blip>
          <a:srcRect l="53618" t="10391"/>
          <a:stretch>
            <a:fillRect/>
          </a:stretch>
        </p:blipFill>
        <p:spPr>
          <a:xfrm>
            <a:off x="7413814" y="2628106"/>
            <a:ext cx="4086465" cy="2927128"/>
          </a:xfrm>
          <a:prstGeom prst="rect">
            <a:avLst/>
          </a:prstGeom>
        </p:spPr>
      </p:pic>
      <p:pic>
        <p:nvPicPr>
          <p:cNvPr id="5" name="Picture 4" descr="The provided text appears to be a list of numerical values, potentially representing a set of data points on a graph. However, without the actual image, it's not possible to describe it. If you have an image you need described, please provide the image, and I'll do my best to assist you.&#10;&#10;AI-generated content may be incorrect.">
            <a:extLst>
              <a:ext uri="{FF2B5EF4-FFF2-40B4-BE49-F238E27FC236}">
                <a16:creationId xmlns:a16="http://schemas.microsoft.com/office/drawing/2014/main" id="{5F505831-BFF7-DD61-E316-1221C26D5B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442" y="2628106"/>
            <a:ext cx="3349096" cy="2850075"/>
          </a:xfrm>
          <a:prstGeom prst="rect">
            <a:avLst/>
          </a:prstGeom>
        </p:spPr>
      </p:pic>
      <p:pic>
        <p:nvPicPr>
          <p:cNvPr id="7" name="Picture 6" descr="The image appears to be a pair of diagrams, one with a dashed line and another with a solid line, each showing a graph of a wave function or signal. The dashed line may represent a phase-shifted version of the wave, and the solid line seems to show the original wave pattern. The numerical values provided suggest that there are peaks and troughs in the waveforms, and there are markers indicating points of interest such as maxima and minima.&#10;&#10;AI-generated content may be incorrect.">
            <a:extLst>
              <a:ext uri="{FF2B5EF4-FFF2-40B4-BE49-F238E27FC236}">
                <a16:creationId xmlns:a16="http://schemas.microsoft.com/office/drawing/2014/main" id="{31194D85-FFFC-6309-5B12-42471BBD4785}"/>
              </a:ext>
            </a:extLst>
          </p:cNvPr>
          <p:cNvPicPr>
            <a:picLocks noChangeAspect="1"/>
          </p:cNvPicPr>
          <p:nvPr/>
        </p:nvPicPr>
        <p:blipFill>
          <a:blip r:embed="rId4">
            <a:extLst>
              <a:ext uri="{28A0092B-C50C-407E-A947-70E740481C1C}">
                <a14:useLocalDpi xmlns:a14="http://schemas.microsoft.com/office/drawing/2010/main" val="0"/>
              </a:ext>
            </a:extLst>
          </a:blip>
          <a:srcRect l="52105" t="9615"/>
          <a:stretch>
            <a:fillRect/>
          </a:stretch>
        </p:blipFill>
        <p:spPr>
          <a:xfrm>
            <a:off x="3848338" y="2573602"/>
            <a:ext cx="3565476" cy="3004180"/>
          </a:xfrm>
          <a:prstGeom prst="rect">
            <a:avLst/>
          </a:prstGeom>
        </p:spPr>
      </p:pic>
      <p:sp>
        <p:nvSpPr>
          <p:cNvPr id="8" name="TextBox 7">
            <a:extLst>
              <a:ext uri="{FF2B5EF4-FFF2-40B4-BE49-F238E27FC236}">
                <a16:creationId xmlns:a16="http://schemas.microsoft.com/office/drawing/2014/main" id="{B65B560D-9B7A-6343-4C79-06E2223244B9}"/>
              </a:ext>
            </a:extLst>
          </p:cNvPr>
          <p:cNvSpPr txBox="1"/>
          <p:nvPr/>
        </p:nvSpPr>
        <p:spPr>
          <a:xfrm>
            <a:off x="1717040" y="2258774"/>
            <a:ext cx="1181734" cy="369332"/>
          </a:xfrm>
          <a:prstGeom prst="rect">
            <a:avLst/>
          </a:prstGeom>
          <a:noFill/>
        </p:spPr>
        <p:txBody>
          <a:bodyPr wrap="none" rtlCol="0">
            <a:spAutoFit/>
          </a:bodyPr>
          <a:lstStyle/>
          <a:p>
            <a:r>
              <a:rPr lang="en-US" dirty="0"/>
              <a:t>Axial Flow</a:t>
            </a:r>
          </a:p>
        </p:txBody>
      </p:sp>
      <p:sp>
        <p:nvSpPr>
          <p:cNvPr id="9" name="TextBox 8">
            <a:extLst>
              <a:ext uri="{FF2B5EF4-FFF2-40B4-BE49-F238E27FC236}">
                <a16:creationId xmlns:a16="http://schemas.microsoft.com/office/drawing/2014/main" id="{BEF40CAE-47FA-CC31-F8F6-A8F645293EDD}"/>
              </a:ext>
            </a:extLst>
          </p:cNvPr>
          <p:cNvSpPr txBox="1"/>
          <p:nvPr/>
        </p:nvSpPr>
        <p:spPr>
          <a:xfrm>
            <a:off x="5247291" y="2258774"/>
            <a:ext cx="1288558" cy="369332"/>
          </a:xfrm>
          <a:prstGeom prst="rect">
            <a:avLst/>
          </a:prstGeom>
          <a:noFill/>
        </p:spPr>
        <p:txBody>
          <a:bodyPr wrap="none" rtlCol="0">
            <a:spAutoFit/>
          </a:bodyPr>
          <a:lstStyle/>
          <a:p>
            <a:r>
              <a:rPr lang="en-US" dirty="0"/>
              <a:t>Cross Flow</a:t>
            </a:r>
          </a:p>
        </p:txBody>
      </p:sp>
      <p:sp>
        <p:nvSpPr>
          <p:cNvPr id="10" name="TextBox 9">
            <a:extLst>
              <a:ext uri="{FF2B5EF4-FFF2-40B4-BE49-F238E27FC236}">
                <a16:creationId xmlns:a16="http://schemas.microsoft.com/office/drawing/2014/main" id="{C0B3B1ED-8690-39A1-B8F4-ACD51C15D6D1}"/>
              </a:ext>
            </a:extLst>
          </p:cNvPr>
          <p:cNvSpPr txBox="1"/>
          <p:nvPr/>
        </p:nvSpPr>
        <p:spPr>
          <a:xfrm>
            <a:off x="8845941" y="2258774"/>
            <a:ext cx="1731180" cy="369332"/>
          </a:xfrm>
          <a:prstGeom prst="rect">
            <a:avLst/>
          </a:prstGeom>
          <a:noFill/>
        </p:spPr>
        <p:txBody>
          <a:bodyPr wrap="none" rtlCol="0">
            <a:spAutoFit/>
          </a:bodyPr>
          <a:lstStyle/>
          <a:p>
            <a:r>
              <a:rPr lang="en-US" dirty="0"/>
              <a:t>Rotational Flow</a:t>
            </a:r>
          </a:p>
        </p:txBody>
      </p:sp>
    </p:spTree>
    <p:extLst>
      <p:ext uri="{BB962C8B-B14F-4D97-AF65-F5344CB8AC3E}">
        <p14:creationId xmlns:p14="http://schemas.microsoft.com/office/powerpoint/2010/main" val="1883191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he image depicts a series of geometric shapes, specifically, a set of elongated, symmetrical, zigzag-like structures, which could be interpreted as a visual representation of a wave pattern or a sequence of alternating peaks and troughs.&#10;&#10;AI-generated content may be incorrect.">
            <a:extLst>
              <a:ext uri="{FF2B5EF4-FFF2-40B4-BE49-F238E27FC236}">
                <a16:creationId xmlns:a16="http://schemas.microsoft.com/office/drawing/2014/main" id="{B126ED0A-5FD7-91DA-DF24-73E2889C83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282" y="295071"/>
            <a:ext cx="10083436" cy="6267857"/>
          </a:xfrm>
          <a:prstGeom prst="rect">
            <a:avLst/>
          </a:prstGeom>
        </p:spPr>
      </p:pic>
      <p:sp>
        <p:nvSpPr>
          <p:cNvPr id="4" name="TextBox 3">
            <a:extLst>
              <a:ext uri="{FF2B5EF4-FFF2-40B4-BE49-F238E27FC236}">
                <a16:creationId xmlns:a16="http://schemas.microsoft.com/office/drawing/2014/main" id="{28AF9CCC-0C6E-848D-2FB7-DE065EC7021E}"/>
              </a:ext>
            </a:extLst>
          </p:cNvPr>
          <p:cNvSpPr txBox="1"/>
          <p:nvPr/>
        </p:nvSpPr>
        <p:spPr>
          <a:xfrm>
            <a:off x="1720646" y="295071"/>
            <a:ext cx="1515158" cy="461665"/>
          </a:xfrm>
          <a:prstGeom prst="rect">
            <a:avLst/>
          </a:prstGeom>
          <a:noFill/>
        </p:spPr>
        <p:txBody>
          <a:bodyPr wrap="none" rtlCol="0">
            <a:spAutoFit/>
          </a:bodyPr>
          <a:lstStyle/>
          <a:p>
            <a:r>
              <a:rPr lang="en-US" sz="2400" dirty="0"/>
              <a:t>Axial Flow</a:t>
            </a:r>
          </a:p>
        </p:txBody>
      </p:sp>
      <p:sp>
        <p:nvSpPr>
          <p:cNvPr id="5" name="TextBox 4">
            <a:extLst>
              <a:ext uri="{FF2B5EF4-FFF2-40B4-BE49-F238E27FC236}">
                <a16:creationId xmlns:a16="http://schemas.microsoft.com/office/drawing/2014/main" id="{B0201B9F-5B57-E58D-5B48-20BC067D84C6}"/>
              </a:ext>
            </a:extLst>
          </p:cNvPr>
          <p:cNvSpPr txBox="1"/>
          <p:nvPr/>
        </p:nvSpPr>
        <p:spPr>
          <a:xfrm>
            <a:off x="7300452" y="295071"/>
            <a:ext cx="1656992" cy="461665"/>
          </a:xfrm>
          <a:prstGeom prst="rect">
            <a:avLst/>
          </a:prstGeom>
          <a:noFill/>
        </p:spPr>
        <p:txBody>
          <a:bodyPr wrap="none" rtlCol="0">
            <a:spAutoFit/>
          </a:bodyPr>
          <a:lstStyle/>
          <a:p>
            <a:r>
              <a:rPr lang="en-US" sz="2400" dirty="0"/>
              <a:t>Cross Flow</a:t>
            </a:r>
          </a:p>
        </p:txBody>
      </p:sp>
      <p:sp>
        <p:nvSpPr>
          <p:cNvPr id="6" name="TextBox 5">
            <a:extLst>
              <a:ext uri="{FF2B5EF4-FFF2-40B4-BE49-F238E27FC236}">
                <a16:creationId xmlns:a16="http://schemas.microsoft.com/office/drawing/2014/main" id="{88E9660E-3460-FEB6-06CD-EA440053FB72}"/>
              </a:ext>
            </a:extLst>
          </p:cNvPr>
          <p:cNvSpPr txBox="1"/>
          <p:nvPr/>
        </p:nvSpPr>
        <p:spPr>
          <a:xfrm>
            <a:off x="1720646" y="3741277"/>
            <a:ext cx="2248821" cy="461665"/>
          </a:xfrm>
          <a:prstGeom prst="rect">
            <a:avLst/>
          </a:prstGeom>
          <a:noFill/>
        </p:spPr>
        <p:txBody>
          <a:bodyPr wrap="none" rtlCol="0">
            <a:spAutoFit/>
          </a:bodyPr>
          <a:lstStyle/>
          <a:p>
            <a:r>
              <a:rPr lang="en-US" sz="2400" dirty="0"/>
              <a:t>Rotational Flow</a:t>
            </a:r>
          </a:p>
        </p:txBody>
      </p:sp>
      <p:sp>
        <p:nvSpPr>
          <p:cNvPr id="7" name="TextBox 6">
            <a:extLst>
              <a:ext uri="{FF2B5EF4-FFF2-40B4-BE49-F238E27FC236}">
                <a16:creationId xmlns:a16="http://schemas.microsoft.com/office/drawing/2014/main" id="{1B94F465-9BE1-D537-FA75-44F4064EBE84}"/>
              </a:ext>
            </a:extLst>
          </p:cNvPr>
          <p:cNvSpPr txBox="1"/>
          <p:nvPr/>
        </p:nvSpPr>
        <p:spPr>
          <a:xfrm>
            <a:off x="7418440" y="3741277"/>
            <a:ext cx="1458028" cy="461665"/>
          </a:xfrm>
          <a:prstGeom prst="rect">
            <a:avLst/>
          </a:prstGeom>
          <a:noFill/>
        </p:spPr>
        <p:txBody>
          <a:bodyPr wrap="none" rtlCol="0">
            <a:spAutoFit/>
          </a:bodyPr>
          <a:lstStyle/>
          <a:p>
            <a:r>
              <a:rPr lang="en-US" sz="2400" dirty="0"/>
              <a:t>Turn Flow</a:t>
            </a:r>
          </a:p>
        </p:txBody>
      </p:sp>
    </p:spTree>
    <p:extLst>
      <p:ext uri="{BB962C8B-B14F-4D97-AF65-F5344CB8AC3E}">
        <p14:creationId xmlns:p14="http://schemas.microsoft.com/office/powerpoint/2010/main" val="1022132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0DF055-903F-BBCF-8D30-9FF8851EA757}"/>
              </a:ext>
            </a:extLst>
          </p:cNvPr>
          <p:cNvPicPr>
            <a:picLocks noChangeAspect="1"/>
          </p:cNvPicPr>
          <p:nvPr/>
        </p:nvPicPr>
        <p:blipFill>
          <a:blip r:embed="rId2">
            <a:extLst>
              <a:ext uri="{28A0092B-C50C-407E-A947-70E740481C1C}">
                <a14:useLocalDpi xmlns:a14="http://schemas.microsoft.com/office/drawing/2010/main" val="0"/>
              </a:ext>
            </a:extLst>
          </a:blip>
          <a:srcRect r="23036"/>
          <a:stretch>
            <a:fillRect/>
          </a:stretch>
        </p:blipFill>
        <p:spPr>
          <a:xfrm>
            <a:off x="1020604" y="1807488"/>
            <a:ext cx="4950494" cy="3851826"/>
          </a:xfrm>
          <a:prstGeom prst="rect">
            <a:avLst/>
          </a:prstGeom>
        </p:spPr>
      </p:pic>
      <p:pic>
        <p:nvPicPr>
          <p:cNvPr id="5" name="Picture 4" descr="X/(L/2).&#10;&#10;AI-generated content may be incorrect.">
            <a:extLst>
              <a:ext uri="{FF2B5EF4-FFF2-40B4-BE49-F238E27FC236}">
                <a16:creationId xmlns:a16="http://schemas.microsoft.com/office/drawing/2014/main" id="{FC9285CB-93A7-25AB-9F77-3C04DD0BA0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9898" y="1730479"/>
            <a:ext cx="4800310" cy="3865366"/>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CBA61B32-8253-9E7C-785D-9C346FE429EF}"/>
                  </a:ext>
                </a:extLst>
              </p:cNvPr>
              <p:cNvSpPr txBox="1"/>
              <p:nvPr/>
            </p:nvSpPr>
            <p:spPr>
              <a:xfrm>
                <a:off x="4396500" y="3552170"/>
                <a:ext cx="552139" cy="46166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US" sz="2400" b="0" i="1" smtClean="0">
                              <a:solidFill>
                                <a:srgbClr val="FF0000"/>
                              </a:solidFill>
                              <a:latin typeface="Cambria Math" panose="02040503050406030204" pitchFamily="18" charset="0"/>
                            </a:rPr>
                          </m:ctrlPr>
                        </m:sSupPr>
                        <m:e>
                          <m:r>
                            <a:rPr lang="en-US" sz="2400" b="0" i="1" smtClean="0">
                              <a:solidFill>
                                <a:srgbClr val="FF0000"/>
                              </a:solidFill>
                              <a:latin typeface="Cambria Math" panose="02040503050406030204" pitchFamily="18" charset="0"/>
                            </a:rPr>
                            <m:t>𝛿</m:t>
                          </m:r>
                        </m:e>
                        <m:sup>
                          <m:r>
                            <a:rPr lang="en-US" sz="2400" b="0" i="1" smtClean="0">
                              <a:solidFill>
                                <a:srgbClr val="FF0000"/>
                              </a:solidFill>
                              <a:latin typeface="Cambria Math" panose="02040503050406030204" pitchFamily="18" charset="0"/>
                            </a:rPr>
                            <m:t>∗</m:t>
                          </m:r>
                        </m:sup>
                      </m:sSup>
                    </m:oMath>
                  </m:oMathPara>
                </a14:m>
                <a:endParaRPr lang="en-US" sz="2400" dirty="0">
                  <a:solidFill>
                    <a:srgbClr val="FF0000"/>
                  </a:solidFill>
                </a:endParaRPr>
              </a:p>
            </p:txBody>
          </p:sp>
        </mc:Choice>
        <mc:Fallback>
          <p:sp>
            <p:nvSpPr>
              <p:cNvPr id="7" name="TextBox 6">
                <a:extLst>
                  <a:ext uri="{FF2B5EF4-FFF2-40B4-BE49-F238E27FC236}">
                    <a16:creationId xmlns:a16="http://schemas.microsoft.com/office/drawing/2014/main" id="{CBA61B32-8253-9E7C-785D-9C346FE429EF}"/>
                  </a:ext>
                </a:extLst>
              </p:cNvPr>
              <p:cNvSpPr txBox="1">
                <a:spLocks noRot="1" noChangeAspect="1" noMove="1" noResize="1" noEditPoints="1" noAdjustHandles="1" noChangeArrowheads="1" noChangeShapeType="1" noTextEdit="1"/>
              </p:cNvSpPr>
              <p:nvPr/>
            </p:nvSpPr>
            <p:spPr>
              <a:xfrm>
                <a:off x="4396500" y="3552170"/>
                <a:ext cx="552139"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04F3FA4E-A1C1-C7B5-4873-8D0551F7931D}"/>
                  </a:ext>
                </a:extLst>
              </p:cNvPr>
              <p:cNvSpPr txBox="1"/>
              <p:nvPr/>
            </p:nvSpPr>
            <p:spPr>
              <a:xfrm>
                <a:off x="4865177" y="4056001"/>
                <a:ext cx="429348" cy="46166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2400" b="0" i="1" smtClean="0">
                          <a:solidFill>
                            <a:srgbClr val="0000FF"/>
                          </a:solidFill>
                          <a:latin typeface="Cambria Math" panose="02040503050406030204" pitchFamily="18" charset="0"/>
                        </a:rPr>
                        <m:t>𝜃</m:t>
                      </m:r>
                    </m:oMath>
                  </m:oMathPara>
                </a14:m>
                <a:endParaRPr lang="en-US" sz="2400" dirty="0">
                  <a:solidFill>
                    <a:srgbClr val="FF0000"/>
                  </a:solidFill>
                </a:endParaRPr>
              </a:p>
            </p:txBody>
          </p:sp>
        </mc:Choice>
        <mc:Fallback>
          <p:sp>
            <p:nvSpPr>
              <p:cNvPr id="8" name="TextBox 7">
                <a:extLst>
                  <a:ext uri="{FF2B5EF4-FFF2-40B4-BE49-F238E27FC236}">
                    <a16:creationId xmlns:a16="http://schemas.microsoft.com/office/drawing/2014/main" id="{04F3FA4E-A1C1-C7B5-4873-8D0551F7931D}"/>
                  </a:ext>
                </a:extLst>
              </p:cNvPr>
              <p:cNvSpPr txBox="1">
                <a:spLocks noRot="1" noChangeAspect="1" noMove="1" noResize="1" noEditPoints="1" noAdjustHandles="1" noChangeArrowheads="1" noChangeShapeType="1" noTextEdit="1"/>
              </p:cNvSpPr>
              <p:nvPr/>
            </p:nvSpPr>
            <p:spPr>
              <a:xfrm>
                <a:off x="4865177" y="4056001"/>
                <a:ext cx="429348"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5C81CC23-FB61-DC0A-1082-13AF0F5320C0}"/>
                  </a:ext>
                </a:extLst>
              </p:cNvPr>
              <p:cNvSpPr txBox="1"/>
              <p:nvPr/>
            </p:nvSpPr>
            <p:spPr>
              <a:xfrm>
                <a:off x="4081511" y="2239247"/>
                <a:ext cx="591059" cy="46166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𝜏</m:t>
                          </m:r>
                        </m:e>
                        <m:sub>
                          <m:r>
                            <a:rPr lang="en-US" sz="2400" b="0" i="1" smtClean="0">
                              <a:solidFill>
                                <a:schemeClr val="tx1"/>
                              </a:solidFill>
                              <a:latin typeface="Cambria Math" panose="02040503050406030204" pitchFamily="18" charset="0"/>
                            </a:rPr>
                            <m:t>𝑤</m:t>
                          </m:r>
                        </m:sub>
                      </m:sSub>
                    </m:oMath>
                  </m:oMathPara>
                </a14:m>
                <a:endParaRPr lang="en-US" sz="2400" dirty="0">
                  <a:solidFill>
                    <a:srgbClr val="FF0000"/>
                  </a:solidFill>
                </a:endParaRPr>
              </a:p>
            </p:txBody>
          </p:sp>
        </mc:Choice>
        <mc:Fallback>
          <p:sp>
            <p:nvSpPr>
              <p:cNvPr id="9" name="TextBox 8">
                <a:extLst>
                  <a:ext uri="{FF2B5EF4-FFF2-40B4-BE49-F238E27FC236}">
                    <a16:creationId xmlns:a16="http://schemas.microsoft.com/office/drawing/2014/main" id="{5C81CC23-FB61-DC0A-1082-13AF0F5320C0}"/>
                  </a:ext>
                </a:extLst>
              </p:cNvPr>
              <p:cNvSpPr txBox="1">
                <a:spLocks noRot="1" noChangeAspect="1" noMove="1" noResize="1" noEditPoints="1" noAdjustHandles="1" noChangeArrowheads="1" noChangeShapeType="1" noTextEdit="1"/>
              </p:cNvSpPr>
              <p:nvPr/>
            </p:nvSpPr>
            <p:spPr>
              <a:xfrm>
                <a:off x="4081511" y="2239247"/>
                <a:ext cx="591059"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C8571D6-AD40-C46E-D059-7211BF296550}"/>
                  </a:ext>
                </a:extLst>
              </p:cNvPr>
              <p:cNvSpPr txBox="1"/>
              <p:nvPr/>
            </p:nvSpPr>
            <p:spPr>
              <a:xfrm>
                <a:off x="7333860" y="3648287"/>
                <a:ext cx="548292" cy="491288"/>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𝐶</m:t>
                          </m:r>
                        </m:e>
                        <m:sub>
                          <m:r>
                            <a:rPr lang="en-US" sz="2400" b="0" i="1" smtClean="0">
                              <a:solidFill>
                                <a:schemeClr val="tx1"/>
                              </a:solidFill>
                              <a:latin typeface="Cambria Math" panose="02040503050406030204" pitchFamily="18" charset="0"/>
                            </a:rPr>
                            <m:t>𝑓</m:t>
                          </m:r>
                        </m:sub>
                      </m:sSub>
                    </m:oMath>
                  </m:oMathPara>
                </a14:m>
                <a:endParaRPr lang="en-US" sz="2400" dirty="0">
                  <a:solidFill>
                    <a:srgbClr val="FF0000"/>
                  </a:solidFill>
                </a:endParaRPr>
              </a:p>
            </p:txBody>
          </p:sp>
        </mc:Choice>
        <mc:Fallback>
          <p:sp>
            <p:nvSpPr>
              <p:cNvPr id="10" name="TextBox 9">
                <a:extLst>
                  <a:ext uri="{FF2B5EF4-FFF2-40B4-BE49-F238E27FC236}">
                    <a16:creationId xmlns:a16="http://schemas.microsoft.com/office/drawing/2014/main" id="{1C8571D6-AD40-C46E-D059-7211BF296550}"/>
                  </a:ext>
                </a:extLst>
              </p:cNvPr>
              <p:cNvSpPr txBox="1">
                <a:spLocks noRot="1" noChangeAspect="1" noMove="1" noResize="1" noEditPoints="1" noAdjustHandles="1" noChangeArrowheads="1" noChangeShapeType="1" noTextEdit="1"/>
              </p:cNvSpPr>
              <p:nvPr/>
            </p:nvSpPr>
            <p:spPr>
              <a:xfrm>
                <a:off x="7333860" y="3648287"/>
                <a:ext cx="548292" cy="491288"/>
              </a:xfrm>
              <a:prstGeom prst="rect">
                <a:avLst/>
              </a:prstGeom>
              <a:blipFill>
                <a:blip r:embed="rId7"/>
                <a:stretch>
                  <a:fillRect b="-1234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7D4E8BA7-4D39-D24C-639C-313A8B557269}"/>
                  </a:ext>
                </a:extLst>
              </p:cNvPr>
              <p:cNvSpPr txBox="1"/>
              <p:nvPr/>
            </p:nvSpPr>
            <p:spPr>
              <a:xfrm>
                <a:off x="8779327" y="3510004"/>
                <a:ext cx="552139" cy="46166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p>
                        <m:sSupPr>
                          <m:ctrlPr>
                            <a:rPr lang="en-US" sz="2400" b="0" i="1" smtClean="0">
                              <a:solidFill>
                                <a:srgbClr val="FF0000"/>
                              </a:solidFill>
                              <a:latin typeface="Cambria Math" panose="02040503050406030204" pitchFamily="18" charset="0"/>
                            </a:rPr>
                          </m:ctrlPr>
                        </m:sSupPr>
                        <m:e>
                          <m:r>
                            <a:rPr lang="en-US" sz="2400" b="0" i="1" smtClean="0">
                              <a:solidFill>
                                <a:srgbClr val="FF0000"/>
                              </a:solidFill>
                              <a:latin typeface="Cambria Math" panose="02040503050406030204" pitchFamily="18" charset="0"/>
                            </a:rPr>
                            <m:t>𝛿</m:t>
                          </m:r>
                        </m:e>
                        <m:sup>
                          <m:r>
                            <a:rPr lang="en-US" sz="2400" b="0" i="1" smtClean="0">
                              <a:solidFill>
                                <a:srgbClr val="FF0000"/>
                              </a:solidFill>
                              <a:latin typeface="Cambria Math" panose="02040503050406030204" pitchFamily="18" charset="0"/>
                            </a:rPr>
                            <m:t>∗</m:t>
                          </m:r>
                        </m:sup>
                      </m:sSup>
                    </m:oMath>
                  </m:oMathPara>
                </a14:m>
                <a:endParaRPr lang="en-US" sz="2400" dirty="0">
                  <a:solidFill>
                    <a:srgbClr val="FF0000"/>
                  </a:solidFill>
                </a:endParaRPr>
              </a:p>
            </p:txBody>
          </p:sp>
        </mc:Choice>
        <mc:Fallback>
          <p:sp>
            <p:nvSpPr>
              <p:cNvPr id="11" name="TextBox 10">
                <a:extLst>
                  <a:ext uri="{FF2B5EF4-FFF2-40B4-BE49-F238E27FC236}">
                    <a16:creationId xmlns:a16="http://schemas.microsoft.com/office/drawing/2014/main" id="{7D4E8BA7-4D39-D24C-639C-313A8B557269}"/>
                  </a:ext>
                </a:extLst>
              </p:cNvPr>
              <p:cNvSpPr txBox="1">
                <a:spLocks noRot="1" noChangeAspect="1" noMove="1" noResize="1" noEditPoints="1" noAdjustHandles="1" noChangeArrowheads="1" noChangeShapeType="1" noTextEdit="1"/>
              </p:cNvSpPr>
              <p:nvPr/>
            </p:nvSpPr>
            <p:spPr>
              <a:xfrm>
                <a:off x="8779327" y="3510004"/>
                <a:ext cx="552139"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C02D9DCA-6649-295B-C7B2-B94B14143161}"/>
                  </a:ext>
                </a:extLst>
              </p:cNvPr>
              <p:cNvSpPr txBox="1"/>
              <p:nvPr/>
            </p:nvSpPr>
            <p:spPr>
              <a:xfrm>
                <a:off x="9589884" y="4139575"/>
                <a:ext cx="429348" cy="46166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2400" b="0" i="1" smtClean="0">
                          <a:solidFill>
                            <a:srgbClr val="0000FF"/>
                          </a:solidFill>
                          <a:latin typeface="Cambria Math" panose="02040503050406030204" pitchFamily="18" charset="0"/>
                        </a:rPr>
                        <m:t>𝜃</m:t>
                      </m:r>
                    </m:oMath>
                  </m:oMathPara>
                </a14:m>
                <a:endParaRPr lang="en-US" sz="2400" dirty="0">
                  <a:solidFill>
                    <a:srgbClr val="FF0000"/>
                  </a:solidFill>
                </a:endParaRPr>
              </a:p>
            </p:txBody>
          </p:sp>
        </mc:Choice>
        <mc:Fallback>
          <p:sp>
            <p:nvSpPr>
              <p:cNvPr id="13" name="TextBox 12">
                <a:extLst>
                  <a:ext uri="{FF2B5EF4-FFF2-40B4-BE49-F238E27FC236}">
                    <a16:creationId xmlns:a16="http://schemas.microsoft.com/office/drawing/2014/main" id="{C02D9DCA-6649-295B-C7B2-B94B14143161}"/>
                  </a:ext>
                </a:extLst>
              </p:cNvPr>
              <p:cNvSpPr txBox="1">
                <a:spLocks noRot="1" noChangeAspect="1" noMove="1" noResize="1" noEditPoints="1" noAdjustHandles="1" noChangeArrowheads="1" noChangeShapeType="1" noTextEdit="1"/>
              </p:cNvSpPr>
              <p:nvPr/>
            </p:nvSpPr>
            <p:spPr>
              <a:xfrm>
                <a:off x="9589884" y="4139575"/>
                <a:ext cx="429348" cy="461665"/>
              </a:xfrm>
              <a:prstGeom prst="rect">
                <a:avLst/>
              </a:prstGeom>
              <a:blipFill>
                <a:blip r:embed="rId9"/>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2A90EF01-F46E-5E4C-6A38-879AE5BDD6D5}"/>
              </a:ext>
            </a:extLst>
          </p:cNvPr>
          <p:cNvSpPr txBox="1"/>
          <p:nvPr/>
        </p:nvSpPr>
        <p:spPr>
          <a:xfrm>
            <a:off x="5486400" y="1358851"/>
            <a:ext cx="2121606"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dirty="0"/>
              <a:t>Separation location</a:t>
            </a:r>
          </a:p>
        </p:txBody>
      </p:sp>
      <p:sp>
        <p:nvSpPr>
          <p:cNvPr id="35" name="Rectangle 34">
            <a:extLst>
              <a:ext uri="{FF2B5EF4-FFF2-40B4-BE49-F238E27FC236}">
                <a16:creationId xmlns:a16="http://schemas.microsoft.com/office/drawing/2014/main" id="{BAF88B8F-98AC-CB0F-CAD3-DBB51FE96237}"/>
              </a:ext>
            </a:extLst>
          </p:cNvPr>
          <p:cNvSpPr/>
          <p:nvPr/>
        </p:nvSpPr>
        <p:spPr>
          <a:xfrm>
            <a:off x="7768597" y="1856332"/>
            <a:ext cx="2035961" cy="10618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1CE2D7E7-506F-A2E2-F64D-4C050E380B2B}"/>
              </a:ext>
            </a:extLst>
          </p:cNvPr>
          <p:cNvCxnSpPr>
            <a:cxnSpLocks/>
            <a:stCxn id="14" idx="2"/>
          </p:cNvCxnSpPr>
          <p:nvPr/>
        </p:nvCxnSpPr>
        <p:spPr>
          <a:xfrm flipH="1">
            <a:off x="5654090" y="1728183"/>
            <a:ext cx="893113" cy="719231"/>
          </a:xfrm>
          <a:prstGeom prst="straightConnector1">
            <a:avLst/>
          </a:prstGeom>
          <a:ln w="28575">
            <a:tailEnd type="triangle" w="lg" len="lg"/>
          </a:ln>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87CEC386-5367-B59C-8928-11065F909720}"/>
              </a:ext>
            </a:extLst>
          </p:cNvPr>
          <p:cNvCxnSpPr>
            <a:cxnSpLocks/>
            <a:stCxn id="14" idx="2"/>
          </p:cNvCxnSpPr>
          <p:nvPr/>
        </p:nvCxnSpPr>
        <p:spPr>
          <a:xfrm>
            <a:off x="6547203" y="1728183"/>
            <a:ext cx="3815997" cy="749117"/>
          </a:xfrm>
          <a:prstGeom prst="straightConnector1">
            <a:avLst/>
          </a:prstGeom>
          <a:ln w="28575">
            <a:tailEnd type="triangle" w="lg" len="lg"/>
          </a:ln>
        </p:spPr>
        <p:style>
          <a:lnRef idx="2">
            <a:schemeClr val="dk1"/>
          </a:lnRef>
          <a:fillRef idx="0">
            <a:schemeClr val="dk1"/>
          </a:fillRef>
          <a:effectRef idx="1">
            <a:schemeClr val="dk1"/>
          </a:effectRef>
          <a:fontRef idx="minor">
            <a:schemeClr val="tx1"/>
          </a:fontRef>
        </p:style>
      </p:cxnSp>
      <p:sp>
        <p:nvSpPr>
          <p:cNvPr id="40" name="TextBox 39">
            <a:extLst>
              <a:ext uri="{FF2B5EF4-FFF2-40B4-BE49-F238E27FC236}">
                <a16:creationId xmlns:a16="http://schemas.microsoft.com/office/drawing/2014/main" id="{0269DFFB-CBE9-FF8B-F036-110B3F8E764D}"/>
              </a:ext>
            </a:extLst>
          </p:cNvPr>
          <p:cNvSpPr txBox="1"/>
          <p:nvPr/>
        </p:nvSpPr>
        <p:spPr>
          <a:xfrm>
            <a:off x="2985917" y="1312685"/>
            <a:ext cx="1298753" cy="461665"/>
          </a:xfrm>
          <a:prstGeom prst="rect">
            <a:avLst/>
          </a:prstGeom>
          <a:noFill/>
        </p:spPr>
        <p:txBody>
          <a:bodyPr wrap="none" rtlCol="0">
            <a:spAutoFit/>
          </a:bodyPr>
          <a:lstStyle/>
          <a:p>
            <a:r>
              <a:rPr lang="en-US" sz="2400" dirty="0"/>
              <a:t>Cylinder</a:t>
            </a:r>
          </a:p>
        </p:txBody>
      </p:sp>
      <p:sp>
        <p:nvSpPr>
          <p:cNvPr id="41" name="TextBox 40">
            <a:extLst>
              <a:ext uri="{FF2B5EF4-FFF2-40B4-BE49-F238E27FC236}">
                <a16:creationId xmlns:a16="http://schemas.microsoft.com/office/drawing/2014/main" id="{DE4867AA-E190-CC2E-4715-98CE027BD9E1}"/>
              </a:ext>
            </a:extLst>
          </p:cNvPr>
          <p:cNvSpPr txBox="1"/>
          <p:nvPr/>
        </p:nvSpPr>
        <p:spPr>
          <a:xfrm>
            <a:off x="8126692" y="1312685"/>
            <a:ext cx="1379480" cy="461665"/>
          </a:xfrm>
          <a:prstGeom prst="rect">
            <a:avLst/>
          </a:prstGeom>
          <a:noFill/>
        </p:spPr>
        <p:txBody>
          <a:bodyPr wrap="none" rtlCol="0">
            <a:spAutoFit/>
          </a:bodyPr>
          <a:lstStyle/>
          <a:p>
            <a:r>
              <a:rPr lang="en-US" sz="2400" dirty="0"/>
              <a:t>Spheroid</a:t>
            </a:r>
          </a:p>
        </p:txBody>
      </p:sp>
      <p:grpSp>
        <p:nvGrpSpPr>
          <p:cNvPr id="50" name="Group 49">
            <a:extLst>
              <a:ext uri="{FF2B5EF4-FFF2-40B4-BE49-F238E27FC236}">
                <a16:creationId xmlns:a16="http://schemas.microsoft.com/office/drawing/2014/main" id="{35259881-F157-B49C-1AE9-900107BF6FAB}"/>
              </a:ext>
            </a:extLst>
          </p:cNvPr>
          <p:cNvGrpSpPr/>
          <p:nvPr/>
        </p:nvGrpSpPr>
        <p:grpSpPr>
          <a:xfrm>
            <a:off x="5415916" y="3020970"/>
            <a:ext cx="1498853" cy="776731"/>
            <a:chOff x="6096000" y="267173"/>
            <a:chExt cx="1498853" cy="776731"/>
          </a:xfrm>
        </p:grpSpPr>
        <p:sp>
          <p:nvSpPr>
            <p:cNvPr id="49" name="TextBox 48">
              <a:extLst>
                <a:ext uri="{FF2B5EF4-FFF2-40B4-BE49-F238E27FC236}">
                  <a16:creationId xmlns:a16="http://schemas.microsoft.com/office/drawing/2014/main" id="{17D01736-808F-4B45-DBD3-C466022FD1E0}"/>
                </a:ext>
              </a:extLst>
            </p:cNvPr>
            <p:cNvSpPr txBox="1"/>
            <p:nvPr/>
          </p:nvSpPr>
          <p:spPr>
            <a:xfrm>
              <a:off x="6096000" y="267173"/>
              <a:ext cx="1498853" cy="7767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endParaRPr lang="en-US" dirty="0"/>
            </a:p>
          </p:txBody>
        </p:sp>
        <p:cxnSp>
          <p:nvCxnSpPr>
            <p:cNvPr id="45" name="Straight Connector 44">
              <a:extLst>
                <a:ext uri="{FF2B5EF4-FFF2-40B4-BE49-F238E27FC236}">
                  <a16:creationId xmlns:a16="http://schemas.microsoft.com/office/drawing/2014/main" id="{490C367F-7099-563B-FA0A-30EAFBBB3F20}"/>
                </a:ext>
              </a:extLst>
            </p:cNvPr>
            <p:cNvCxnSpPr/>
            <p:nvPr/>
          </p:nvCxnSpPr>
          <p:spPr>
            <a:xfrm>
              <a:off x="6213987" y="471948"/>
              <a:ext cx="471408" cy="0"/>
            </a:xfrm>
            <a:prstGeom prst="line">
              <a:avLst/>
            </a:prstGeom>
            <a:ln w="28575">
              <a:solidFill>
                <a:schemeClr val="tx1"/>
              </a:solidFill>
            </a:ln>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A18335DD-E8F0-30FC-44A8-BE6330E17518}"/>
                </a:ext>
              </a:extLst>
            </p:cNvPr>
            <p:cNvCxnSpPr/>
            <p:nvPr/>
          </p:nvCxnSpPr>
          <p:spPr>
            <a:xfrm>
              <a:off x="6221852" y="859238"/>
              <a:ext cx="471408" cy="0"/>
            </a:xfrm>
            <a:prstGeom prst="line">
              <a:avLst/>
            </a:prstGeom>
            <a:ln w="28575">
              <a:solidFill>
                <a:schemeClr val="tx1"/>
              </a:solidFill>
              <a:prstDash val="dash"/>
            </a:ln>
          </p:spPr>
          <p:style>
            <a:lnRef idx="2">
              <a:schemeClr val="dk1"/>
            </a:lnRef>
            <a:fillRef idx="0">
              <a:schemeClr val="dk1"/>
            </a:fillRef>
            <a:effectRef idx="1">
              <a:schemeClr val="dk1"/>
            </a:effectRef>
            <a:fontRef idx="minor">
              <a:schemeClr val="tx1"/>
            </a:fontRef>
          </p:style>
        </p:cxnSp>
        <p:sp>
          <p:nvSpPr>
            <p:cNvPr id="47" name="TextBox 46">
              <a:extLst>
                <a:ext uri="{FF2B5EF4-FFF2-40B4-BE49-F238E27FC236}">
                  <a16:creationId xmlns:a16="http://schemas.microsoft.com/office/drawing/2014/main" id="{C1C18E5C-1C4A-E7B3-CE39-E0D613BCA72F}"/>
                </a:ext>
              </a:extLst>
            </p:cNvPr>
            <p:cNvSpPr txBox="1"/>
            <p:nvPr/>
          </p:nvSpPr>
          <p:spPr>
            <a:xfrm>
              <a:off x="6754288" y="269469"/>
              <a:ext cx="805029" cy="369332"/>
            </a:xfrm>
            <a:prstGeom prst="rect">
              <a:avLst/>
            </a:prstGeom>
            <a:noFill/>
          </p:spPr>
          <p:txBody>
            <a:bodyPr wrap="none" rtlCol="0">
              <a:spAutoFit/>
            </a:bodyPr>
            <a:lstStyle/>
            <a:p>
              <a:r>
                <a:rPr lang="en-US" dirty="0"/>
                <a:t>Model</a:t>
              </a:r>
            </a:p>
          </p:txBody>
        </p:sp>
        <p:sp>
          <p:nvSpPr>
            <p:cNvPr id="48" name="TextBox 47">
              <a:extLst>
                <a:ext uri="{FF2B5EF4-FFF2-40B4-BE49-F238E27FC236}">
                  <a16:creationId xmlns:a16="http://schemas.microsoft.com/office/drawing/2014/main" id="{6758EE18-8359-5BCD-3F16-4B0A02201DEA}"/>
                </a:ext>
              </a:extLst>
            </p:cNvPr>
            <p:cNvSpPr txBox="1"/>
            <p:nvPr/>
          </p:nvSpPr>
          <p:spPr>
            <a:xfrm>
              <a:off x="6693260" y="674572"/>
              <a:ext cx="901593" cy="369332"/>
            </a:xfrm>
            <a:prstGeom prst="rect">
              <a:avLst/>
            </a:prstGeom>
            <a:noFill/>
          </p:spPr>
          <p:txBody>
            <a:bodyPr wrap="none" rtlCol="0">
              <a:spAutoFit/>
            </a:bodyPr>
            <a:lstStyle/>
            <a:p>
              <a:r>
                <a:rPr lang="en-US" dirty="0"/>
                <a:t>“Truth”</a:t>
              </a:r>
            </a:p>
          </p:txBody>
        </p:sp>
      </p:grpSp>
    </p:spTree>
    <p:extLst>
      <p:ext uri="{BB962C8B-B14F-4D97-AF65-F5344CB8AC3E}">
        <p14:creationId xmlns:p14="http://schemas.microsoft.com/office/powerpoint/2010/main" val="35445038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4B226C-9764-0F91-FE52-98F36D2AC0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73" y="1588070"/>
            <a:ext cx="11693350" cy="3937500"/>
          </a:xfrm>
          <a:prstGeom prst="rect">
            <a:avLst/>
          </a:prstGeom>
        </p:spPr>
      </p:pic>
      <p:cxnSp>
        <p:nvCxnSpPr>
          <p:cNvPr id="7" name="Straight Arrow Connector 6">
            <a:extLst>
              <a:ext uri="{FF2B5EF4-FFF2-40B4-BE49-F238E27FC236}">
                <a16:creationId xmlns:a16="http://schemas.microsoft.com/office/drawing/2014/main" id="{2A5F1278-B9E2-10DF-404B-54E537BEB90C}"/>
              </a:ext>
            </a:extLst>
          </p:cNvPr>
          <p:cNvCxnSpPr>
            <a:cxnSpLocks/>
          </p:cNvCxnSpPr>
          <p:nvPr/>
        </p:nvCxnSpPr>
        <p:spPr>
          <a:xfrm flipH="1" flipV="1">
            <a:off x="3234813" y="3556820"/>
            <a:ext cx="766916" cy="867696"/>
          </a:xfrm>
          <a:prstGeom prst="straightConnector1">
            <a:avLst/>
          </a:prstGeom>
          <a:ln w="28575">
            <a:tailEnd type="triangle" w="lg" len="lg"/>
          </a:ln>
        </p:spPr>
        <p:style>
          <a:lnRef idx="2">
            <a:schemeClr val="dk1"/>
          </a:lnRef>
          <a:fillRef idx="0">
            <a:schemeClr val="dk1"/>
          </a:fillRef>
          <a:effectRef idx="1">
            <a:schemeClr val="dk1"/>
          </a:effectRef>
          <a:fontRef idx="minor">
            <a:schemeClr val="tx1"/>
          </a:fontRef>
        </p:style>
      </p:cxnSp>
      <p:sp>
        <p:nvSpPr>
          <p:cNvPr id="13" name="TextBox 12">
            <a:extLst>
              <a:ext uri="{FF2B5EF4-FFF2-40B4-BE49-F238E27FC236}">
                <a16:creationId xmlns:a16="http://schemas.microsoft.com/office/drawing/2014/main" id="{F20B9272-6197-EA72-DD13-4B4E70231A4B}"/>
              </a:ext>
            </a:extLst>
          </p:cNvPr>
          <p:cNvSpPr txBox="1"/>
          <p:nvPr/>
        </p:nvSpPr>
        <p:spPr>
          <a:xfrm>
            <a:off x="1496665" y="1938954"/>
            <a:ext cx="2121606"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dirty="0"/>
              <a:t>Separation location</a:t>
            </a:r>
          </a:p>
        </p:txBody>
      </p:sp>
      <p:sp>
        <p:nvSpPr>
          <p:cNvPr id="14" name="TextBox 13">
            <a:extLst>
              <a:ext uri="{FF2B5EF4-FFF2-40B4-BE49-F238E27FC236}">
                <a16:creationId xmlns:a16="http://schemas.microsoft.com/office/drawing/2014/main" id="{F1F159E6-E2C5-7865-5DC5-7EE432685B68}"/>
              </a:ext>
            </a:extLst>
          </p:cNvPr>
          <p:cNvSpPr txBox="1"/>
          <p:nvPr/>
        </p:nvSpPr>
        <p:spPr>
          <a:xfrm>
            <a:off x="3428704" y="4424516"/>
            <a:ext cx="1516922"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dirty="0"/>
              <a:t>Inviscid Streamlines</a:t>
            </a:r>
          </a:p>
        </p:txBody>
      </p:sp>
      <p:cxnSp>
        <p:nvCxnSpPr>
          <p:cNvPr id="15" name="Straight Arrow Connector 14">
            <a:extLst>
              <a:ext uri="{FF2B5EF4-FFF2-40B4-BE49-F238E27FC236}">
                <a16:creationId xmlns:a16="http://schemas.microsoft.com/office/drawing/2014/main" id="{B4E76087-56D7-76B1-AA56-EDB5700C9010}"/>
              </a:ext>
            </a:extLst>
          </p:cNvPr>
          <p:cNvCxnSpPr>
            <a:cxnSpLocks/>
            <a:stCxn id="13" idx="2"/>
          </p:cNvCxnSpPr>
          <p:nvPr/>
        </p:nvCxnSpPr>
        <p:spPr>
          <a:xfrm>
            <a:off x="2557468" y="2308286"/>
            <a:ext cx="871236" cy="350884"/>
          </a:xfrm>
          <a:prstGeom prst="straightConnector1">
            <a:avLst/>
          </a:prstGeom>
          <a:ln w="28575">
            <a:tailEnd type="triangle" w="lg" len="lg"/>
          </a:ln>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5640EB49-4232-82EF-FEB5-57F2F35F7F9D}"/>
              </a:ext>
            </a:extLst>
          </p:cNvPr>
          <p:cNvCxnSpPr>
            <a:cxnSpLocks/>
            <a:stCxn id="13" idx="2"/>
          </p:cNvCxnSpPr>
          <p:nvPr/>
        </p:nvCxnSpPr>
        <p:spPr>
          <a:xfrm>
            <a:off x="2557468" y="2308286"/>
            <a:ext cx="569190" cy="446365"/>
          </a:xfrm>
          <a:prstGeom prst="straightConnector1">
            <a:avLst/>
          </a:prstGeom>
          <a:ln w="28575">
            <a:tailEnd type="triangle" w="lg" len="lg"/>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35A91A81-FE55-B937-728B-AEBE026A2C1E}"/>
              </a:ext>
            </a:extLst>
          </p:cNvPr>
          <p:cNvCxnSpPr>
            <a:cxnSpLocks/>
            <a:stCxn id="13" idx="2"/>
          </p:cNvCxnSpPr>
          <p:nvPr/>
        </p:nvCxnSpPr>
        <p:spPr>
          <a:xfrm>
            <a:off x="2557468" y="2308286"/>
            <a:ext cx="152400" cy="602203"/>
          </a:xfrm>
          <a:prstGeom prst="straightConnector1">
            <a:avLst/>
          </a:prstGeom>
          <a:ln w="28575">
            <a:tailEnd type="triangle" w="lg" len="lg"/>
          </a:ln>
        </p:spPr>
        <p:style>
          <a:lnRef idx="2">
            <a:schemeClr val="dk1"/>
          </a:lnRef>
          <a:fillRef idx="0">
            <a:schemeClr val="dk1"/>
          </a:fillRef>
          <a:effectRef idx="1">
            <a:schemeClr val="dk1"/>
          </a:effectRef>
          <a:fontRef idx="minor">
            <a:schemeClr val="tx1"/>
          </a:fontRef>
        </p:style>
      </p:cxnSp>
      <p:sp>
        <p:nvSpPr>
          <p:cNvPr id="24" name="Arrow: Right 23">
            <a:extLst>
              <a:ext uri="{FF2B5EF4-FFF2-40B4-BE49-F238E27FC236}">
                <a16:creationId xmlns:a16="http://schemas.microsoft.com/office/drawing/2014/main" id="{52FDF7B4-E915-39A6-CA4F-74E536494A9D}"/>
              </a:ext>
            </a:extLst>
          </p:cNvPr>
          <p:cNvSpPr/>
          <p:nvPr/>
        </p:nvSpPr>
        <p:spPr>
          <a:xfrm rot="17682501">
            <a:off x="659643" y="4802982"/>
            <a:ext cx="714960" cy="297634"/>
          </a:xfrm>
          <a:prstGeom prst="rightArrow">
            <a:avLst/>
          </a:prstGeom>
          <a:solidFill>
            <a:srgbClr val="0000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4729098E-1B9A-8FDF-2575-5DAFE895861C}"/>
              </a:ext>
            </a:extLst>
          </p:cNvPr>
          <p:cNvSpPr txBox="1"/>
          <p:nvPr/>
        </p:nvSpPr>
        <p:spPr>
          <a:xfrm>
            <a:off x="1323440" y="4747681"/>
            <a:ext cx="656911" cy="369332"/>
          </a:xfrm>
          <a:prstGeom prst="rect">
            <a:avLst/>
          </a:prstGeom>
          <a:solidFill>
            <a:schemeClr val="bg1"/>
          </a:solidFill>
          <a:ln>
            <a:solidFill>
              <a:srgbClr val="0000FF"/>
            </a:solidFill>
          </a:ln>
          <a:effectLst>
            <a:outerShdw blurRad="50800" dist="38100" dir="2700000" algn="tl" rotWithShape="0">
              <a:prstClr val="black">
                <a:alpha val="40000"/>
              </a:prstClr>
            </a:outerShdw>
          </a:effectLst>
        </p:spPr>
        <p:txBody>
          <a:bodyPr wrap="none" rtlCol="0">
            <a:spAutoFit/>
          </a:bodyPr>
          <a:lstStyle/>
          <a:p>
            <a:r>
              <a:rPr lang="en-US" dirty="0">
                <a:solidFill>
                  <a:srgbClr val="0000FF"/>
                </a:solidFill>
              </a:rPr>
              <a:t>Flow</a:t>
            </a:r>
          </a:p>
        </p:txBody>
      </p:sp>
      <p:sp>
        <p:nvSpPr>
          <p:cNvPr id="26" name="TextBox 25">
            <a:extLst>
              <a:ext uri="{FF2B5EF4-FFF2-40B4-BE49-F238E27FC236}">
                <a16:creationId xmlns:a16="http://schemas.microsoft.com/office/drawing/2014/main" id="{3B582E90-215E-0FD6-AD06-82B6898D858F}"/>
              </a:ext>
            </a:extLst>
          </p:cNvPr>
          <p:cNvSpPr txBox="1"/>
          <p:nvPr/>
        </p:nvSpPr>
        <p:spPr>
          <a:xfrm>
            <a:off x="8573731" y="3918510"/>
            <a:ext cx="1516922" cy="6463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pPr algn="ctr"/>
            <a:r>
              <a:rPr lang="en-US" dirty="0"/>
              <a:t>Inviscid Streamlines</a:t>
            </a:r>
          </a:p>
        </p:txBody>
      </p:sp>
      <p:cxnSp>
        <p:nvCxnSpPr>
          <p:cNvPr id="27" name="Straight Arrow Connector 26">
            <a:extLst>
              <a:ext uri="{FF2B5EF4-FFF2-40B4-BE49-F238E27FC236}">
                <a16:creationId xmlns:a16="http://schemas.microsoft.com/office/drawing/2014/main" id="{7690327C-9D7C-70B5-1C63-8A80C5CB7106}"/>
              </a:ext>
            </a:extLst>
          </p:cNvPr>
          <p:cNvCxnSpPr>
            <a:cxnSpLocks/>
            <a:stCxn id="26" idx="1"/>
          </p:cNvCxnSpPr>
          <p:nvPr/>
        </p:nvCxnSpPr>
        <p:spPr>
          <a:xfrm flipH="1" flipV="1">
            <a:off x="7885471" y="3918510"/>
            <a:ext cx="688260" cy="323166"/>
          </a:xfrm>
          <a:prstGeom prst="straightConnector1">
            <a:avLst/>
          </a:prstGeom>
          <a:ln w="28575">
            <a:tailEnd type="triangle" w="lg" len="lg"/>
          </a:ln>
        </p:spPr>
        <p:style>
          <a:lnRef idx="2">
            <a:schemeClr val="dk1"/>
          </a:lnRef>
          <a:fillRef idx="0">
            <a:schemeClr val="dk1"/>
          </a:fillRef>
          <a:effectRef idx="1">
            <a:schemeClr val="dk1"/>
          </a:effectRef>
          <a:fontRef idx="minor">
            <a:schemeClr val="tx1"/>
          </a:fontRef>
        </p:style>
      </p:cxnSp>
      <p:sp>
        <p:nvSpPr>
          <p:cNvPr id="30" name="TextBox 29">
            <a:extLst>
              <a:ext uri="{FF2B5EF4-FFF2-40B4-BE49-F238E27FC236}">
                <a16:creationId xmlns:a16="http://schemas.microsoft.com/office/drawing/2014/main" id="{211EDF7B-7702-1B2F-ECD9-63BBCD2A6AE3}"/>
              </a:ext>
            </a:extLst>
          </p:cNvPr>
          <p:cNvSpPr txBox="1"/>
          <p:nvPr/>
        </p:nvSpPr>
        <p:spPr>
          <a:xfrm>
            <a:off x="8944601" y="2385319"/>
            <a:ext cx="2121606"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dirty="0"/>
              <a:t>Separation location</a:t>
            </a:r>
          </a:p>
        </p:txBody>
      </p:sp>
      <p:cxnSp>
        <p:nvCxnSpPr>
          <p:cNvPr id="31" name="Straight Arrow Connector 30">
            <a:extLst>
              <a:ext uri="{FF2B5EF4-FFF2-40B4-BE49-F238E27FC236}">
                <a16:creationId xmlns:a16="http://schemas.microsoft.com/office/drawing/2014/main" id="{0C510890-F2A0-E1E3-A6F2-586CB1AA10FE}"/>
              </a:ext>
            </a:extLst>
          </p:cNvPr>
          <p:cNvCxnSpPr>
            <a:cxnSpLocks/>
            <a:stCxn id="30" idx="2"/>
          </p:cNvCxnSpPr>
          <p:nvPr/>
        </p:nvCxnSpPr>
        <p:spPr>
          <a:xfrm flipH="1">
            <a:off x="9950245" y="2754651"/>
            <a:ext cx="55159" cy="519491"/>
          </a:xfrm>
          <a:prstGeom prst="straightConnector1">
            <a:avLst/>
          </a:prstGeom>
          <a:ln w="28575">
            <a:tailEnd type="triangle" w="lg" len="lg"/>
          </a:ln>
        </p:spPr>
        <p:style>
          <a:lnRef idx="2">
            <a:schemeClr val="dk1"/>
          </a:lnRef>
          <a:fillRef idx="0">
            <a:schemeClr val="dk1"/>
          </a:fillRef>
          <a:effectRef idx="1">
            <a:schemeClr val="dk1"/>
          </a:effectRef>
          <a:fontRef idx="minor">
            <a:schemeClr val="tx1"/>
          </a:fontRef>
        </p:style>
      </p:cxnSp>
      <p:grpSp>
        <p:nvGrpSpPr>
          <p:cNvPr id="37" name="Group 36">
            <a:extLst>
              <a:ext uri="{FF2B5EF4-FFF2-40B4-BE49-F238E27FC236}">
                <a16:creationId xmlns:a16="http://schemas.microsoft.com/office/drawing/2014/main" id="{96A61229-A303-669A-8D90-4B95AA668787}"/>
              </a:ext>
            </a:extLst>
          </p:cNvPr>
          <p:cNvGrpSpPr/>
          <p:nvPr/>
        </p:nvGrpSpPr>
        <p:grpSpPr>
          <a:xfrm>
            <a:off x="6096000" y="1569400"/>
            <a:ext cx="1498853" cy="776731"/>
            <a:chOff x="6096000" y="267173"/>
            <a:chExt cx="1498853" cy="776731"/>
          </a:xfrm>
        </p:grpSpPr>
        <p:sp>
          <p:nvSpPr>
            <p:cNvPr id="38" name="TextBox 37">
              <a:extLst>
                <a:ext uri="{FF2B5EF4-FFF2-40B4-BE49-F238E27FC236}">
                  <a16:creationId xmlns:a16="http://schemas.microsoft.com/office/drawing/2014/main" id="{44583062-ABC8-26C7-A5AD-FEE7B1461840}"/>
                </a:ext>
              </a:extLst>
            </p:cNvPr>
            <p:cNvSpPr txBox="1"/>
            <p:nvPr/>
          </p:nvSpPr>
          <p:spPr>
            <a:xfrm>
              <a:off x="6096000" y="267173"/>
              <a:ext cx="1498853" cy="7767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endParaRPr lang="en-US" dirty="0"/>
            </a:p>
          </p:txBody>
        </p:sp>
        <p:cxnSp>
          <p:nvCxnSpPr>
            <p:cNvPr id="39" name="Straight Connector 38">
              <a:extLst>
                <a:ext uri="{FF2B5EF4-FFF2-40B4-BE49-F238E27FC236}">
                  <a16:creationId xmlns:a16="http://schemas.microsoft.com/office/drawing/2014/main" id="{12AB914A-F40E-5BBF-BD34-9096FAFB24B4}"/>
                </a:ext>
              </a:extLst>
            </p:cNvPr>
            <p:cNvCxnSpPr/>
            <p:nvPr/>
          </p:nvCxnSpPr>
          <p:spPr>
            <a:xfrm>
              <a:off x="6213987" y="471948"/>
              <a:ext cx="471408" cy="0"/>
            </a:xfrm>
            <a:prstGeom prst="line">
              <a:avLst/>
            </a:prstGeom>
            <a:ln w="28575">
              <a:solidFill>
                <a:schemeClr val="tx1"/>
              </a:solidFill>
            </a:ln>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07E3ED06-27A8-1CB2-21C9-6D38FC97D9D9}"/>
                </a:ext>
              </a:extLst>
            </p:cNvPr>
            <p:cNvCxnSpPr/>
            <p:nvPr/>
          </p:nvCxnSpPr>
          <p:spPr>
            <a:xfrm>
              <a:off x="6221852" y="859238"/>
              <a:ext cx="471408" cy="0"/>
            </a:xfrm>
            <a:prstGeom prst="line">
              <a:avLst/>
            </a:prstGeom>
            <a:ln w="28575">
              <a:solidFill>
                <a:schemeClr val="tx1"/>
              </a:solidFill>
              <a:prstDash val="dash"/>
            </a:ln>
          </p:spPr>
          <p:style>
            <a:lnRef idx="2">
              <a:schemeClr val="dk1"/>
            </a:lnRef>
            <a:fillRef idx="0">
              <a:schemeClr val="dk1"/>
            </a:fillRef>
            <a:effectRef idx="1">
              <a:schemeClr val="dk1"/>
            </a:effectRef>
            <a:fontRef idx="minor">
              <a:schemeClr val="tx1"/>
            </a:fontRef>
          </p:style>
        </p:cxnSp>
        <p:sp>
          <p:nvSpPr>
            <p:cNvPr id="41" name="TextBox 40">
              <a:extLst>
                <a:ext uri="{FF2B5EF4-FFF2-40B4-BE49-F238E27FC236}">
                  <a16:creationId xmlns:a16="http://schemas.microsoft.com/office/drawing/2014/main" id="{3F623155-543A-0627-19AE-89693FD7DFD3}"/>
                </a:ext>
              </a:extLst>
            </p:cNvPr>
            <p:cNvSpPr txBox="1"/>
            <p:nvPr/>
          </p:nvSpPr>
          <p:spPr>
            <a:xfrm>
              <a:off x="6754288" y="269469"/>
              <a:ext cx="805029" cy="369332"/>
            </a:xfrm>
            <a:prstGeom prst="rect">
              <a:avLst/>
            </a:prstGeom>
            <a:noFill/>
          </p:spPr>
          <p:txBody>
            <a:bodyPr wrap="none" rtlCol="0">
              <a:spAutoFit/>
            </a:bodyPr>
            <a:lstStyle/>
            <a:p>
              <a:r>
                <a:rPr lang="en-US" dirty="0"/>
                <a:t>Model</a:t>
              </a:r>
            </a:p>
          </p:txBody>
        </p:sp>
        <p:sp>
          <p:nvSpPr>
            <p:cNvPr id="42" name="TextBox 41">
              <a:extLst>
                <a:ext uri="{FF2B5EF4-FFF2-40B4-BE49-F238E27FC236}">
                  <a16:creationId xmlns:a16="http://schemas.microsoft.com/office/drawing/2014/main" id="{EE627BF8-59AD-C937-AED7-20C82A277A91}"/>
                </a:ext>
              </a:extLst>
            </p:cNvPr>
            <p:cNvSpPr txBox="1"/>
            <p:nvPr/>
          </p:nvSpPr>
          <p:spPr>
            <a:xfrm>
              <a:off x="6693260" y="674572"/>
              <a:ext cx="901593" cy="369332"/>
            </a:xfrm>
            <a:prstGeom prst="rect">
              <a:avLst/>
            </a:prstGeom>
            <a:noFill/>
          </p:spPr>
          <p:txBody>
            <a:bodyPr wrap="none" rtlCol="0">
              <a:spAutoFit/>
            </a:bodyPr>
            <a:lstStyle/>
            <a:p>
              <a:r>
                <a:rPr lang="en-US" dirty="0"/>
                <a:t>“Truth”</a:t>
              </a:r>
            </a:p>
          </p:txBody>
        </p:sp>
      </p:grpSp>
    </p:spTree>
    <p:extLst>
      <p:ext uri="{BB962C8B-B14F-4D97-AF65-F5344CB8AC3E}">
        <p14:creationId xmlns:p14="http://schemas.microsoft.com/office/powerpoint/2010/main" val="2213464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0457F4-4321-2A9D-B903-7084950B2B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4461" y="1485849"/>
            <a:ext cx="6096159" cy="3886302"/>
          </a:xfrm>
          <a:prstGeom prst="rect">
            <a:avLst/>
          </a:prstGeom>
        </p:spPr>
      </p:pic>
      <p:sp>
        <p:nvSpPr>
          <p:cNvPr id="4" name="Freeform: Shape 3">
            <a:extLst>
              <a:ext uri="{FF2B5EF4-FFF2-40B4-BE49-F238E27FC236}">
                <a16:creationId xmlns:a16="http://schemas.microsoft.com/office/drawing/2014/main" id="{41F82864-AF03-06A6-3BA9-4DF7076F7038}"/>
              </a:ext>
            </a:extLst>
          </p:cNvPr>
          <p:cNvSpPr/>
          <p:nvPr/>
        </p:nvSpPr>
        <p:spPr>
          <a:xfrm>
            <a:off x="5574890" y="2212259"/>
            <a:ext cx="2340078" cy="707922"/>
          </a:xfrm>
          <a:custGeom>
            <a:avLst/>
            <a:gdLst>
              <a:gd name="csX0" fmla="*/ 2320413 w 2320413"/>
              <a:gd name="csY0" fmla="*/ 63389 h 722150"/>
              <a:gd name="csX1" fmla="*/ 648929 w 2320413"/>
              <a:gd name="csY1" fmla="*/ 63389 h 722150"/>
              <a:gd name="csX2" fmla="*/ 0 w 2320413"/>
              <a:gd name="csY2" fmla="*/ 722150 h 722150"/>
              <a:gd name="csX0" fmla="*/ 2320413 w 2320413"/>
              <a:gd name="csY0" fmla="*/ 47020 h 735278"/>
              <a:gd name="csX1" fmla="*/ 648929 w 2320413"/>
              <a:gd name="csY1" fmla="*/ 76517 h 735278"/>
              <a:gd name="csX2" fmla="*/ 0 w 2320413"/>
              <a:gd name="csY2" fmla="*/ 735278 h 735278"/>
              <a:gd name="csX0" fmla="*/ 2320413 w 2320413"/>
              <a:gd name="csY0" fmla="*/ 27139 h 715397"/>
              <a:gd name="csX1" fmla="*/ 648929 w 2320413"/>
              <a:gd name="csY1" fmla="*/ 56636 h 715397"/>
              <a:gd name="csX2" fmla="*/ 0 w 2320413"/>
              <a:gd name="csY2" fmla="*/ 715397 h 715397"/>
              <a:gd name="csX0" fmla="*/ 2340078 w 2340078"/>
              <a:gd name="csY0" fmla="*/ 27139 h 735061"/>
              <a:gd name="csX1" fmla="*/ 668594 w 2340078"/>
              <a:gd name="csY1" fmla="*/ 56636 h 735061"/>
              <a:gd name="csX2" fmla="*/ 0 w 2340078"/>
              <a:gd name="csY2" fmla="*/ 735061 h 735061"/>
              <a:gd name="csX0" fmla="*/ 2340078 w 2340078"/>
              <a:gd name="csY0" fmla="*/ 27139 h 735061"/>
              <a:gd name="csX1" fmla="*/ 668594 w 2340078"/>
              <a:gd name="csY1" fmla="*/ 56636 h 735061"/>
              <a:gd name="csX2" fmla="*/ 0 w 2340078"/>
              <a:gd name="csY2" fmla="*/ 735061 h 735061"/>
              <a:gd name="csX0" fmla="*/ 2340078 w 2340078"/>
              <a:gd name="csY0" fmla="*/ 10455 h 718377"/>
              <a:gd name="csX1" fmla="*/ 668594 w 2340078"/>
              <a:gd name="csY1" fmla="*/ 39952 h 718377"/>
              <a:gd name="csX2" fmla="*/ 0 w 2340078"/>
              <a:gd name="csY2" fmla="*/ 718377 h 718377"/>
              <a:gd name="csX0" fmla="*/ 2340078 w 2340078"/>
              <a:gd name="csY0" fmla="*/ 10455 h 718377"/>
              <a:gd name="csX1" fmla="*/ 668594 w 2340078"/>
              <a:gd name="csY1" fmla="*/ 39952 h 718377"/>
              <a:gd name="csX2" fmla="*/ 0 w 2340078"/>
              <a:gd name="csY2" fmla="*/ 718377 h 718377"/>
              <a:gd name="csX0" fmla="*/ 2340078 w 2340078"/>
              <a:gd name="csY0" fmla="*/ 0 h 707922"/>
              <a:gd name="csX1" fmla="*/ 678426 w 2340078"/>
              <a:gd name="csY1" fmla="*/ 98323 h 707922"/>
              <a:gd name="csX2" fmla="*/ 0 w 2340078"/>
              <a:gd name="csY2" fmla="*/ 707922 h 707922"/>
              <a:gd name="csX0" fmla="*/ 2340078 w 2340078"/>
              <a:gd name="csY0" fmla="*/ 0 h 707922"/>
              <a:gd name="csX1" fmla="*/ 678426 w 2340078"/>
              <a:gd name="csY1" fmla="*/ 98323 h 707922"/>
              <a:gd name="csX2" fmla="*/ 0 w 2340078"/>
              <a:gd name="csY2" fmla="*/ 707922 h 707922"/>
              <a:gd name="csX0" fmla="*/ 2340078 w 2340078"/>
              <a:gd name="csY0" fmla="*/ 0 h 707922"/>
              <a:gd name="csX1" fmla="*/ 678426 w 2340078"/>
              <a:gd name="csY1" fmla="*/ 98323 h 707922"/>
              <a:gd name="csX2" fmla="*/ 0 w 2340078"/>
              <a:gd name="csY2" fmla="*/ 707922 h 707922"/>
              <a:gd name="csX0" fmla="*/ 2340078 w 2340078"/>
              <a:gd name="csY0" fmla="*/ 0 h 707922"/>
              <a:gd name="csX1" fmla="*/ 816078 w 2340078"/>
              <a:gd name="csY1" fmla="*/ 157316 h 707922"/>
              <a:gd name="csX2" fmla="*/ 0 w 2340078"/>
              <a:gd name="csY2" fmla="*/ 707922 h 707922"/>
              <a:gd name="csX0" fmla="*/ 2340078 w 2340078"/>
              <a:gd name="csY0" fmla="*/ 0 h 707922"/>
              <a:gd name="csX1" fmla="*/ 816078 w 2340078"/>
              <a:gd name="csY1" fmla="*/ 157316 h 707922"/>
              <a:gd name="csX2" fmla="*/ 0 w 2340078"/>
              <a:gd name="csY2" fmla="*/ 707922 h 707922"/>
            </a:gdLst>
            <a:ahLst/>
            <a:cxnLst>
              <a:cxn ang="0">
                <a:pos x="csX0" y="csY0"/>
              </a:cxn>
              <a:cxn ang="0">
                <a:pos x="csX1" y="csY1"/>
              </a:cxn>
              <a:cxn ang="0">
                <a:pos x="csX2" y="csY2"/>
              </a:cxn>
            </a:cxnLst>
            <a:rect l="l" t="t" r="r" b="b"/>
            <a:pathLst>
              <a:path w="2340078" h="707922">
                <a:moveTo>
                  <a:pt x="2340078" y="0"/>
                </a:moveTo>
                <a:cubicBezTo>
                  <a:pt x="1687871" y="4096"/>
                  <a:pt x="1202814" y="18026"/>
                  <a:pt x="816078" y="157316"/>
                </a:cubicBezTo>
                <a:cubicBezTo>
                  <a:pt x="429342" y="296606"/>
                  <a:pt x="95045" y="586657"/>
                  <a:pt x="0" y="707922"/>
                </a:cubicBezTo>
              </a:path>
            </a:pathLst>
          </a:custGeom>
          <a:noFill/>
          <a:ln w="28575">
            <a:solidFill>
              <a:schemeClr val="tx1"/>
            </a:solidFill>
            <a:headEnd type="none" w="med" len="med"/>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82C41145-BDEF-CE94-11AC-458819B31F93}"/>
                  </a:ext>
                </a:extLst>
              </p:cNvPr>
              <p:cNvSpPr txBox="1"/>
              <p:nvPr/>
            </p:nvSpPr>
            <p:spPr>
              <a:xfrm>
                <a:off x="8055619" y="2037426"/>
                <a:ext cx="1410001"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dirty="0"/>
                  <a:t>Increasing </a:t>
                </a:r>
                <a14:m>
                  <m:oMath xmlns:m="http://schemas.openxmlformats.org/officeDocument/2006/math">
                    <m:r>
                      <a:rPr lang="en-US" b="0" i="1" smtClean="0">
                        <a:latin typeface="Cambria Math" panose="02040503050406030204" pitchFamily="18" charset="0"/>
                      </a:rPr>
                      <m:t>𝛽</m:t>
                    </m:r>
                  </m:oMath>
                </a14:m>
                <a:endParaRPr lang="en-US" dirty="0"/>
              </a:p>
            </p:txBody>
          </p:sp>
        </mc:Choice>
        <mc:Fallback>
          <p:sp>
            <p:nvSpPr>
              <p:cNvPr id="6" name="TextBox 5">
                <a:extLst>
                  <a:ext uri="{FF2B5EF4-FFF2-40B4-BE49-F238E27FC236}">
                    <a16:creationId xmlns:a16="http://schemas.microsoft.com/office/drawing/2014/main" id="{82C41145-BDEF-CE94-11AC-458819B31F93}"/>
                  </a:ext>
                </a:extLst>
              </p:cNvPr>
              <p:cNvSpPr txBox="1">
                <a:spLocks noRot="1" noChangeAspect="1" noMove="1" noResize="1" noEditPoints="1" noAdjustHandles="1" noChangeArrowheads="1" noChangeShapeType="1" noTextEdit="1"/>
              </p:cNvSpPr>
              <p:nvPr/>
            </p:nvSpPr>
            <p:spPr>
              <a:xfrm>
                <a:off x="8055619" y="2037426"/>
                <a:ext cx="1410001" cy="369332"/>
              </a:xfrm>
              <a:prstGeom prst="rect">
                <a:avLst/>
              </a:prstGeom>
              <a:blipFill>
                <a:blip r:embed="rId3"/>
                <a:stretch>
                  <a:fillRect/>
                </a:stretch>
              </a:blipFill>
              <a:ln>
                <a:solidFill>
                  <a:schemeClr val="tx1"/>
                </a:solidFill>
              </a:ln>
              <a:effectLst>
                <a:outerShdw blurRad="50800" dist="38100" dir="2700000" algn="tl" rotWithShape="0">
                  <a:prstClr val="black">
                    <a:alpha val="40000"/>
                  </a:prstClr>
                </a:outerShdw>
              </a:effectLst>
            </p:spPr>
            <p:txBody>
              <a:bodyPr/>
              <a:lstStyle/>
              <a:p>
                <a:r>
                  <a:rPr lang="en-US">
                    <a:noFill/>
                  </a:rPr>
                  <a:t> </a:t>
                </a:r>
              </a:p>
            </p:txBody>
          </p:sp>
        </mc:Fallback>
      </mc:AlternateContent>
    </p:spTree>
    <p:extLst>
      <p:ext uri="{BB962C8B-B14F-4D97-AF65-F5344CB8AC3E}">
        <p14:creationId xmlns:p14="http://schemas.microsoft.com/office/powerpoint/2010/main" val="3006561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50682C-FD99-3BAB-5A75-7F4739D79F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3156" y="1131924"/>
            <a:ext cx="7175300" cy="4594152"/>
          </a:xfrm>
          <a:prstGeom prst="rect">
            <a:avLst/>
          </a:prstGeom>
        </p:spPr>
      </p:pic>
      <p:grpSp>
        <p:nvGrpSpPr>
          <p:cNvPr id="17" name="Group 16">
            <a:extLst>
              <a:ext uri="{FF2B5EF4-FFF2-40B4-BE49-F238E27FC236}">
                <a16:creationId xmlns:a16="http://schemas.microsoft.com/office/drawing/2014/main" id="{FB88BB6D-2AB1-18EA-AA32-C3EE071E9947}"/>
              </a:ext>
            </a:extLst>
          </p:cNvPr>
          <p:cNvGrpSpPr/>
          <p:nvPr/>
        </p:nvGrpSpPr>
        <p:grpSpPr>
          <a:xfrm>
            <a:off x="5465078" y="3905873"/>
            <a:ext cx="1476496" cy="776731"/>
            <a:chOff x="3626446" y="3699396"/>
            <a:chExt cx="1476496" cy="776731"/>
          </a:xfrm>
        </p:grpSpPr>
        <p:sp>
          <p:nvSpPr>
            <p:cNvPr id="7" name="TextBox 6">
              <a:extLst>
                <a:ext uri="{FF2B5EF4-FFF2-40B4-BE49-F238E27FC236}">
                  <a16:creationId xmlns:a16="http://schemas.microsoft.com/office/drawing/2014/main" id="{06063F0E-28F8-4591-E3EC-A82F1274C1A8}"/>
                </a:ext>
              </a:extLst>
            </p:cNvPr>
            <p:cNvSpPr txBox="1"/>
            <p:nvPr/>
          </p:nvSpPr>
          <p:spPr>
            <a:xfrm>
              <a:off x="3626446" y="3699396"/>
              <a:ext cx="1476496" cy="776731"/>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endParaRPr lang="en-US" dirty="0"/>
            </a:p>
          </p:txBody>
        </p:sp>
        <p:cxnSp>
          <p:nvCxnSpPr>
            <p:cNvPr id="8" name="Straight Connector 7">
              <a:extLst>
                <a:ext uri="{FF2B5EF4-FFF2-40B4-BE49-F238E27FC236}">
                  <a16:creationId xmlns:a16="http://schemas.microsoft.com/office/drawing/2014/main" id="{DD1D843E-3A2A-62E2-7635-FCC5069523ED}"/>
                </a:ext>
              </a:extLst>
            </p:cNvPr>
            <p:cNvCxnSpPr/>
            <p:nvPr/>
          </p:nvCxnSpPr>
          <p:spPr>
            <a:xfrm>
              <a:off x="3742673" y="3904171"/>
              <a:ext cx="464376" cy="0"/>
            </a:xfrm>
            <a:prstGeom prst="line">
              <a:avLst/>
            </a:prstGeom>
            <a:ln w="19050">
              <a:solidFill>
                <a:schemeClr val="tx1"/>
              </a:solidFill>
            </a:ln>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4AE7E22A-5628-59D9-3B9A-6D3C0F543051}"/>
                </a:ext>
              </a:extLst>
            </p:cNvPr>
            <p:cNvCxnSpPr/>
            <p:nvPr/>
          </p:nvCxnSpPr>
          <p:spPr>
            <a:xfrm>
              <a:off x="3750421" y="4291461"/>
              <a:ext cx="464376" cy="0"/>
            </a:xfrm>
            <a:prstGeom prst="line">
              <a:avLst/>
            </a:prstGeom>
            <a:ln w="19050">
              <a:solidFill>
                <a:schemeClr val="tx1"/>
              </a:solidFill>
              <a:prstDash val="dash"/>
            </a:ln>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43FE551A-7B65-B6E3-0B25-37481EDD2DBD}"/>
                </a:ext>
              </a:extLst>
            </p:cNvPr>
            <p:cNvSpPr txBox="1"/>
            <p:nvPr/>
          </p:nvSpPr>
          <p:spPr>
            <a:xfrm>
              <a:off x="4393669" y="3701692"/>
              <a:ext cx="355376" cy="369332"/>
            </a:xfrm>
            <a:prstGeom prst="rect">
              <a:avLst/>
            </a:prstGeom>
            <a:noFill/>
          </p:spPr>
          <p:txBody>
            <a:bodyPr wrap="none" rtlCol="0">
              <a:spAutoFit/>
            </a:bodyPr>
            <a:lstStyle/>
            <a:p>
              <a:r>
                <a:rPr lang="en-US" dirty="0"/>
                <a:t>Drift</a:t>
              </a:r>
            </a:p>
          </p:txBody>
        </p:sp>
        <p:sp>
          <p:nvSpPr>
            <p:cNvPr id="11" name="TextBox 10">
              <a:extLst>
                <a:ext uri="{FF2B5EF4-FFF2-40B4-BE49-F238E27FC236}">
                  <a16:creationId xmlns:a16="http://schemas.microsoft.com/office/drawing/2014/main" id="{38FADCC6-44E5-60BE-1B9F-80ACC5D7A971}"/>
                </a:ext>
              </a:extLst>
            </p:cNvPr>
            <p:cNvSpPr txBox="1"/>
            <p:nvPr/>
          </p:nvSpPr>
          <p:spPr>
            <a:xfrm>
              <a:off x="4393669" y="4087761"/>
              <a:ext cx="354532" cy="369332"/>
            </a:xfrm>
            <a:prstGeom prst="rect">
              <a:avLst/>
            </a:prstGeom>
            <a:noFill/>
          </p:spPr>
          <p:txBody>
            <a:bodyPr wrap="none" rtlCol="0">
              <a:spAutoFit/>
            </a:bodyPr>
            <a:lstStyle/>
            <a:p>
              <a:r>
                <a:rPr lang="en-US" dirty="0"/>
                <a:t>Turn</a:t>
              </a:r>
            </a:p>
          </p:txBody>
        </p:sp>
        <p:sp>
          <p:nvSpPr>
            <p:cNvPr id="12" name="Oval 11">
              <a:extLst>
                <a:ext uri="{FF2B5EF4-FFF2-40B4-BE49-F238E27FC236}">
                  <a16:creationId xmlns:a16="http://schemas.microsoft.com/office/drawing/2014/main" id="{CF236F33-3F35-4E8A-304D-8921C1E1E544}"/>
                </a:ext>
              </a:extLst>
            </p:cNvPr>
            <p:cNvSpPr/>
            <p:nvPr/>
          </p:nvSpPr>
          <p:spPr>
            <a:xfrm>
              <a:off x="3935532" y="3858269"/>
              <a:ext cx="91440" cy="91440"/>
            </a:xfrm>
            <a:prstGeom prst="ellipse">
              <a:avLst/>
            </a:prstGeom>
            <a:solidFill>
              <a:schemeClr val="tx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D057993-45E0-10F2-542B-CA0A6D9DFFCC}"/>
                </a:ext>
              </a:extLst>
            </p:cNvPr>
            <p:cNvSpPr/>
            <p:nvPr/>
          </p:nvSpPr>
          <p:spPr>
            <a:xfrm>
              <a:off x="3930734" y="4236539"/>
              <a:ext cx="91440" cy="91440"/>
            </a:xfrm>
            <a:prstGeom prst="ellipse">
              <a:avLst/>
            </a:prstGeom>
            <a:solidFill>
              <a:schemeClr val="bg1"/>
            </a:solidFill>
            <a:ln w="95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799483BA-EE2A-EBA9-0AFD-4434F468230E}"/>
                  </a:ext>
                </a:extLst>
              </p:cNvPr>
              <p:cNvSpPr txBox="1"/>
              <p:nvPr/>
            </p:nvSpPr>
            <p:spPr>
              <a:xfrm>
                <a:off x="4022174" y="2710866"/>
                <a:ext cx="1297856" cy="46166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2400" b="0" i="1" smtClean="0">
                          <a:solidFill>
                            <a:schemeClr val="accent6"/>
                          </a:solidFill>
                          <a:latin typeface="Cambria Math" panose="02040503050406030204" pitchFamily="18" charset="0"/>
                        </a:rPr>
                        <m:t>𝛽</m:t>
                      </m:r>
                      <m:r>
                        <a:rPr lang="en-US" sz="2400" b="0" i="1" smtClean="0">
                          <a:solidFill>
                            <a:schemeClr val="accent6"/>
                          </a:solidFill>
                          <a:latin typeface="Cambria Math" panose="02040503050406030204" pitchFamily="18" charset="0"/>
                        </a:rPr>
                        <m:t>=30°</m:t>
                      </m:r>
                    </m:oMath>
                  </m:oMathPara>
                </a14:m>
                <a:endParaRPr lang="en-US" sz="2400" dirty="0">
                  <a:solidFill>
                    <a:schemeClr val="accent6"/>
                  </a:solidFill>
                </a:endParaRPr>
              </a:p>
            </p:txBody>
          </p:sp>
        </mc:Choice>
        <mc:Fallback>
          <p:sp>
            <p:nvSpPr>
              <p:cNvPr id="14" name="TextBox 13">
                <a:extLst>
                  <a:ext uri="{FF2B5EF4-FFF2-40B4-BE49-F238E27FC236}">
                    <a16:creationId xmlns:a16="http://schemas.microsoft.com/office/drawing/2014/main" id="{799483BA-EE2A-EBA9-0AFD-4434F468230E}"/>
                  </a:ext>
                </a:extLst>
              </p:cNvPr>
              <p:cNvSpPr txBox="1">
                <a:spLocks noRot="1" noChangeAspect="1" noMove="1" noResize="1" noEditPoints="1" noAdjustHandles="1" noChangeArrowheads="1" noChangeShapeType="1" noTextEdit="1"/>
              </p:cNvSpPr>
              <p:nvPr/>
            </p:nvSpPr>
            <p:spPr>
              <a:xfrm>
                <a:off x="4022174" y="2710866"/>
                <a:ext cx="1297856" cy="461665"/>
              </a:xfrm>
              <a:prstGeom prst="rect">
                <a:avLst/>
              </a:prstGeom>
              <a:blipFill>
                <a:blip r:embed="rId3"/>
                <a:stretch>
                  <a:fillRect l="-1408" b="-17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F31E8413-4B71-716E-142B-91BD443D1B24}"/>
                  </a:ext>
                </a:extLst>
              </p:cNvPr>
              <p:cNvSpPr txBox="1"/>
              <p:nvPr/>
            </p:nvSpPr>
            <p:spPr>
              <a:xfrm>
                <a:off x="3922007" y="1565408"/>
                <a:ext cx="1297856" cy="46166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2400" b="0" i="1" smtClean="0">
                          <a:solidFill>
                            <a:srgbClr val="0000FF"/>
                          </a:solidFill>
                          <a:latin typeface="Cambria Math" panose="02040503050406030204" pitchFamily="18" charset="0"/>
                        </a:rPr>
                        <m:t>𝛽</m:t>
                      </m:r>
                      <m:r>
                        <a:rPr lang="en-US" sz="2400" b="0" i="1" smtClean="0">
                          <a:solidFill>
                            <a:srgbClr val="0000FF"/>
                          </a:solidFill>
                          <a:latin typeface="Cambria Math" panose="02040503050406030204" pitchFamily="18" charset="0"/>
                        </a:rPr>
                        <m:t>=20°</m:t>
                      </m:r>
                    </m:oMath>
                  </m:oMathPara>
                </a14:m>
                <a:endParaRPr lang="en-US" sz="2400" dirty="0">
                  <a:solidFill>
                    <a:srgbClr val="0000FF"/>
                  </a:solidFill>
                </a:endParaRPr>
              </a:p>
            </p:txBody>
          </p:sp>
        </mc:Choice>
        <mc:Fallback>
          <p:sp>
            <p:nvSpPr>
              <p:cNvPr id="15" name="TextBox 14">
                <a:extLst>
                  <a:ext uri="{FF2B5EF4-FFF2-40B4-BE49-F238E27FC236}">
                    <a16:creationId xmlns:a16="http://schemas.microsoft.com/office/drawing/2014/main" id="{F31E8413-4B71-716E-142B-91BD443D1B24}"/>
                  </a:ext>
                </a:extLst>
              </p:cNvPr>
              <p:cNvSpPr txBox="1">
                <a:spLocks noRot="1" noChangeAspect="1" noMove="1" noResize="1" noEditPoints="1" noAdjustHandles="1" noChangeArrowheads="1" noChangeShapeType="1" noTextEdit="1"/>
              </p:cNvSpPr>
              <p:nvPr/>
            </p:nvSpPr>
            <p:spPr>
              <a:xfrm>
                <a:off x="3922007" y="1565408"/>
                <a:ext cx="1297856" cy="461665"/>
              </a:xfrm>
              <a:prstGeom prst="rect">
                <a:avLst/>
              </a:prstGeom>
              <a:blipFill>
                <a:blip r:embed="rId4"/>
                <a:stretch>
                  <a:fillRect l="-939" b="-1578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FF174812-7A3C-30C4-E1EB-9FBB9AFC5748}"/>
                  </a:ext>
                </a:extLst>
              </p:cNvPr>
              <p:cNvSpPr txBox="1"/>
              <p:nvPr/>
            </p:nvSpPr>
            <p:spPr>
              <a:xfrm>
                <a:off x="7437039" y="1796240"/>
                <a:ext cx="1297856" cy="461665"/>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2400" b="0" i="1" smtClean="0">
                          <a:solidFill>
                            <a:srgbClr val="FF0000"/>
                          </a:solidFill>
                          <a:latin typeface="Cambria Math" panose="02040503050406030204" pitchFamily="18" charset="0"/>
                        </a:rPr>
                        <m:t>𝛽</m:t>
                      </m:r>
                      <m:r>
                        <a:rPr lang="en-US" sz="2400" b="0" i="1" smtClean="0">
                          <a:solidFill>
                            <a:srgbClr val="FF0000"/>
                          </a:solidFill>
                          <a:latin typeface="Cambria Math" panose="02040503050406030204" pitchFamily="18" charset="0"/>
                        </a:rPr>
                        <m:t>=10°</m:t>
                      </m:r>
                    </m:oMath>
                  </m:oMathPara>
                </a14:m>
                <a:endParaRPr lang="en-US" sz="2400" dirty="0">
                  <a:solidFill>
                    <a:srgbClr val="FF0000"/>
                  </a:solidFill>
                </a:endParaRPr>
              </a:p>
            </p:txBody>
          </p:sp>
        </mc:Choice>
        <mc:Fallback>
          <p:sp>
            <p:nvSpPr>
              <p:cNvPr id="16" name="TextBox 15">
                <a:extLst>
                  <a:ext uri="{FF2B5EF4-FFF2-40B4-BE49-F238E27FC236}">
                    <a16:creationId xmlns:a16="http://schemas.microsoft.com/office/drawing/2014/main" id="{FF174812-7A3C-30C4-E1EB-9FBB9AFC5748}"/>
                  </a:ext>
                </a:extLst>
              </p:cNvPr>
              <p:cNvSpPr txBox="1">
                <a:spLocks noRot="1" noChangeAspect="1" noMove="1" noResize="1" noEditPoints="1" noAdjustHandles="1" noChangeArrowheads="1" noChangeShapeType="1" noTextEdit="1"/>
              </p:cNvSpPr>
              <p:nvPr/>
            </p:nvSpPr>
            <p:spPr>
              <a:xfrm>
                <a:off x="7437039" y="1796240"/>
                <a:ext cx="1297856" cy="461665"/>
              </a:xfrm>
              <a:prstGeom prst="rect">
                <a:avLst/>
              </a:prstGeom>
              <a:blipFill>
                <a:blip r:embed="rId5"/>
                <a:stretch>
                  <a:fillRect l="-1408" b="-17333"/>
                </a:stretch>
              </a:blipFill>
            </p:spPr>
            <p:txBody>
              <a:bodyPr/>
              <a:lstStyle/>
              <a:p>
                <a:r>
                  <a:rPr lang="en-US">
                    <a:noFill/>
                  </a:rPr>
                  <a:t> </a:t>
                </a:r>
              </a:p>
            </p:txBody>
          </p:sp>
        </mc:Fallback>
      </mc:AlternateContent>
    </p:spTree>
    <p:extLst>
      <p:ext uri="{BB962C8B-B14F-4D97-AF65-F5344CB8AC3E}">
        <p14:creationId xmlns:p14="http://schemas.microsoft.com/office/powerpoint/2010/main" val="4036456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73</TotalTime>
  <Words>57</Words>
  <Application>Microsoft Office PowerPoint</Application>
  <PresentationFormat>Widescreen</PresentationFormat>
  <Paragraphs>31</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Aptos</vt:lpstr>
      <vt:lpstr>Aptos Display</vt:lpstr>
      <vt:lpstr>Arial</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Mitchell Fowler</dc:creator>
  <cp:lastModifiedBy>Mitchell Fowler</cp:lastModifiedBy>
  <cp:revision>1</cp:revision>
  <dcterms:created xsi:type="dcterms:W3CDTF">2026-02-12T01:46:19Z</dcterms:created>
  <dcterms:modified xsi:type="dcterms:W3CDTF">2026-02-12T02:59:24Z</dcterms:modified>
</cp:coreProperties>
</file>